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64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37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94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Страница </a:t>
            </a:r>
            <a:fld id="{70AC5B23-7E6B-4564-9900-B9D19725D80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ятиугольник 6"/>
          <p:cNvSpPr/>
          <p:nvPr userDrawn="1"/>
        </p:nvSpPr>
        <p:spPr>
          <a:xfrm>
            <a:off x="467544" y="6021288"/>
            <a:ext cx="8208912" cy="121158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5949280"/>
            <a:ext cx="8064896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67544" y="1340768"/>
            <a:ext cx="8064896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46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66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15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06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92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86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3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25.10.2017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20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18752"/>
            <a:ext cx="1498104" cy="522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67544" y="1340768"/>
            <a:ext cx="8064896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5949280"/>
            <a:ext cx="8064896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ятиугольник 9"/>
          <p:cNvSpPr/>
          <p:nvPr userDrawn="1"/>
        </p:nvSpPr>
        <p:spPr>
          <a:xfrm>
            <a:off x="467544" y="6021288"/>
            <a:ext cx="8208912" cy="121158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8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ОТЧЕТ ОРГКОМИТЕТА ФОРУМА УПОЛНОМОЧЕННЫХ ЭКОНОМИЧЕСКИХ ОПЕРАТОРОВ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600" b="1" dirty="0" smtClean="0"/>
              <a:t>Дмитрий Майоров </a:t>
            </a:r>
          </a:p>
          <a:p>
            <a:pPr algn="l"/>
            <a:endParaRPr lang="ru-RU" sz="1600" dirty="0" smtClean="0"/>
          </a:p>
          <a:p>
            <a:pPr algn="l">
              <a:spcBef>
                <a:spcPts val="0"/>
              </a:spcBef>
            </a:pPr>
            <a:r>
              <a:rPr lang="ru-RU" sz="1400" dirty="0" smtClean="0"/>
              <a:t>Ответственный секретарь Форума УЭО России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5476582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1 ноября 2017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768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dirty="0"/>
              <a:t>ОТЧЕТ ОРГКОМИТЕТА </a:t>
            </a:r>
            <a:r>
              <a:rPr lang="ru-RU" sz="3200" dirty="0" smtClean="0"/>
              <a:t>ФОРУМА УЭО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200" dirty="0" smtClean="0"/>
              <a:t>После </a:t>
            </a:r>
            <a:r>
              <a:rPr lang="ru-RU" sz="2200" dirty="0"/>
              <a:t>проведения </a:t>
            </a:r>
            <a:r>
              <a:rPr lang="ru-RU" sz="2200" dirty="0" smtClean="0"/>
              <a:t>второго </a:t>
            </a:r>
            <a:r>
              <a:rPr lang="ru-RU" sz="2200" dirty="0"/>
              <a:t>Форума УЭО были подготовлены и опубликованы информационные материалы в СМИ. </a:t>
            </a:r>
          </a:p>
          <a:p>
            <a:endParaRPr lang="ru-RU" sz="2200" dirty="0"/>
          </a:p>
          <a:p>
            <a:r>
              <a:rPr lang="ru-RU" sz="2200" dirty="0" smtClean="0"/>
              <a:t>Создан </a:t>
            </a:r>
            <a:r>
              <a:rPr lang="ru-RU" sz="2200" dirty="0"/>
              <a:t>и поддерживается информационный сайт, на котором размещаются материалы о технологиях работы УЭО и о Форуме УЭО.</a:t>
            </a:r>
          </a:p>
          <a:p>
            <a:endParaRPr lang="ru-RU" sz="2200" dirty="0"/>
          </a:p>
          <a:p>
            <a:r>
              <a:rPr lang="ru-RU" sz="2200" dirty="0" smtClean="0"/>
              <a:t>Представители Оргкомитета Форума УЭО принимали участие в деятельности Рабочей группы по развитию института УЭО при ЕЭК при согласовании текста ТК ЕАЭС (в части УЭО) и проектов Решений ЕЭК (в части УЭО).</a:t>
            </a:r>
          </a:p>
          <a:p>
            <a:endParaRPr lang="ru-RU" sz="2200" dirty="0"/>
          </a:p>
          <a:p>
            <a:r>
              <a:rPr lang="ru-RU" sz="2200" dirty="0" smtClean="0"/>
              <a:t>Представители Оргкомитета Форума УЭО совместно с представителями РСПП принимали участие в работе над проектом ФЗ «О таможенном регулировании» (в части УЭО).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2497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dirty="0"/>
              <a:t>ОТЧЕТ ОРГКОМИТЕТА ФОРУМА УЭО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Представители </a:t>
            </a:r>
            <a:r>
              <a:rPr lang="ru-RU" sz="2000" dirty="0"/>
              <a:t>Оргкомитета Форума принимали участие в ряде семинаров и конференций с докладами об институте уполномоченных экономических операторов.</a:t>
            </a:r>
          </a:p>
          <a:p>
            <a:endParaRPr lang="ru-RU" sz="2000" dirty="0"/>
          </a:p>
          <a:p>
            <a:r>
              <a:rPr lang="ru-RU" sz="2000" dirty="0" smtClean="0"/>
              <a:t>Оргкомитет </a:t>
            </a:r>
            <a:r>
              <a:rPr lang="ru-RU" sz="2000" dirty="0"/>
              <a:t>выступил инициатором и </a:t>
            </a:r>
            <a:r>
              <a:rPr lang="ru-RU" sz="2000" dirty="0" smtClean="0"/>
              <a:t>со-организатором </a:t>
            </a:r>
            <a:r>
              <a:rPr lang="ru-RU" sz="2000" dirty="0"/>
              <a:t>проведения </a:t>
            </a:r>
            <a:r>
              <a:rPr lang="ru-RU" sz="2000" dirty="0" smtClean="0"/>
              <a:t>Третьего </a:t>
            </a:r>
            <a:r>
              <a:rPr lang="ru-RU" sz="2000" dirty="0"/>
              <a:t>Форума УЭО.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26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dirty="0" smtClean="0"/>
              <a:t>Контакты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Дмитрий Майоров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1400" dirty="0" smtClean="0"/>
              <a:t>190020, Санкт-Петербург, ул. Лифляндская, д. 6, корп. 6, лит. С</a:t>
            </a:r>
          </a:p>
          <a:p>
            <a:pPr marL="0" indent="0">
              <a:buNone/>
            </a:pPr>
            <a:r>
              <a:rPr lang="ru-RU" sz="1400" dirty="0" smtClean="0"/>
              <a:t>тел +7 (812) 648-19-88</a:t>
            </a:r>
          </a:p>
          <a:p>
            <a:pPr marL="0" indent="0">
              <a:buNone/>
            </a:pPr>
            <a:r>
              <a:rPr lang="ru-RU" sz="1400" dirty="0" smtClean="0"/>
              <a:t>факс +7 (812) 648-19-88</a:t>
            </a:r>
          </a:p>
          <a:p>
            <a:pPr marL="0" indent="0">
              <a:buNone/>
            </a:pPr>
            <a:r>
              <a:rPr lang="ru-RU" sz="1400" dirty="0" smtClean="0"/>
              <a:t>моб +7 (931) 236-71-80</a:t>
            </a:r>
          </a:p>
          <a:p>
            <a:pPr marL="0" indent="0">
              <a:buNone/>
            </a:pPr>
            <a:r>
              <a:rPr lang="ru-RU" sz="1400" dirty="0" smtClean="0"/>
              <a:t>e-</a:t>
            </a:r>
            <a:r>
              <a:rPr lang="ru-RU" sz="1400" dirty="0" smtClean="0"/>
              <a:t>mail</a:t>
            </a:r>
            <a:r>
              <a:rPr lang="ru-RU" sz="1400" dirty="0" smtClean="0"/>
              <a:t>: </a:t>
            </a:r>
            <a:r>
              <a:rPr lang="ru-RU" sz="1400" dirty="0" smtClean="0"/>
              <a:t>mayorov@aeo</a:t>
            </a:r>
            <a:r>
              <a:rPr lang="en-US" sz="1400" dirty="0" smtClean="0"/>
              <a:t>forum</a:t>
            </a:r>
            <a:r>
              <a:rPr lang="ru-RU" sz="1400" dirty="0" smtClean="0"/>
              <a:t>.</a:t>
            </a:r>
            <a:r>
              <a:rPr lang="ru-RU" sz="1400" dirty="0" smtClean="0"/>
              <a:t>ru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www.aeo</a:t>
            </a:r>
            <a:r>
              <a:rPr lang="en-US" sz="1400" dirty="0" smtClean="0"/>
              <a:t>forum</a:t>
            </a:r>
            <a:r>
              <a:rPr lang="ru-RU" sz="1400" dirty="0" smtClean="0"/>
              <a:t>.</a:t>
            </a:r>
            <a:r>
              <a:rPr lang="ru-RU" sz="1400" dirty="0" smtClean="0"/>
              <a:t>ru</a:t>
            </a:r>
            <a:endParaRPr lang="ru-RU" sz="14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196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ОТЧЕТ ОРГКОМИТЕТА ФОРУМА УПОЛНОМОЧЕННЫХ ЭКОНОМИЧЕСКИХ ОПЕРАТОРОВ</vt:lpstr>
      <vt:lpstr>ОТЧЕТ ОРГКОМИТЕТА ФОРУМА УЭО</vt:lpstr>
      <vt:lpstr>ОТЧЕТ ОРГКОМИТЕТА ФОРУМА УЭО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проблемы применения специальных упрощений и пути их решения</dc:title>
  <dc:creator>Дмитрий Майоров</dc:creator>
  <cp:lastModifiedBy>Дмитрий Майоров</cp:lastModifiedBy>
  <cp:revision>12</cp:revision>
  <dcterms:created xsi:type="dcterms:W3CDTF">2016-04-11T07:01:04Z</dcterms:created>
  <dcterms:modified xsi:type="dcterms:W3CDTF">2017-10-25T07:10:50Z</dcterms:modified>
</cp:coreProperties>
</file>