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Страница </a:t>
            </a:r>
            <a:fld id="{70AC5B23-7E6B-4564-9900-B9D19725D80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ятиугольник 6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46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6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5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6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2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6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0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18752"/>
            <a:ext cx="1498104" cy="52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ОТЧЕТ ОРГКОМИТЕТА ФОРУМА УПОЛНОМОЧЕННЫХ ЭКОНОМИЧЕСКИХ ОПЕРАТОРОВ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b="1" dirty="0" smtClean="0"/>
              <a:t>Дмитрий Майоров </a:t>
            </a:r>
          </a:p>
          <a:p>
            <a:pPr algn="l"/>
            <a:endParaRPr lang="ru-RU" sz="1600" dirty="0" smtClean="0"/>
          </a:p>
          <a:p>
            <a:pPr algn="l">
              <a:spcBef>
                <a:spcPts val="0"/>
              </a:spcBef>
            </a:pPr>
            <a:r>
              <a:rPr lang="ru-RU" sz="1400" dirty="0" smtClean="0"/>
              <a:t>Ответственный </a:t>
            </a:r>
            <a:r>
              <a:rPr lang="ru-RU" sz="1400" dirty="0" smtClean="0"/>
              <a:t>секретарь Форума УЭО России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5476582"/>
            <a:ext cx="1353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 декабря 2016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768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/>
              <a:t>ОТЧЕТ ОРГКОМИТЕТА </a:t>
            </a:r>
            <a:r>
              <a:rPr lang="ru-RU" sz="3200" dirty="0" smtClean="0"/>
              <a:t>ФОРУМА УЭО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После </a:t>
            </a:r>
            <a:r>
              <a:rPr lang="ru-RU" sz="2400" dirty="0"/>
              <a:t>проведения первого Форума УЭО были подготовлены и опубликованы информационные материалы в СМИ. </a:t>
            </a:r>
          </a:p>
          <a:p>
            <a:endParaRPr lang="ru-RU" sz="2400" dirty="0"/>
          </a:p>
          <a:p>
            <a:r>
              <a:rPr lang="ru-RU" sz="2400" dirty="0" smtClean="0"/>
              <a:t>Создан </a:t>
            </a:r>
            <a:r>
              <a:rPr lang="ru-RU" sz="2400" dirty="0"/>
              <a:t>и поддерживается информационный сайт, на котором размещаются материалы о технологиях работы УЭО и о Форуме УЭО.</a:t>
            </a:r>
          </a:p>
          <a:p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соответствии с решением Первого Форума УЭО был подготовлен проект Дорожной карты развития УЭО. Проект был представлен в ФТС от имени Агентства стратегических инициатив и обсуждался в рамках работы по дополнению Дорожной карты «Совершенствование таможенного администрирования».</a:t>
            </a:r>
          </a:p>
          <a:p>
            <a:endParaRPr lang="ru-RU" sz="2400" dirty="0"/>
          </a:p>
          <a:p>
            <a:r>
              <a:rPr lang="ru-RU" sz="2400" dirty="0" smtClean="0"/>
              <a:t>Представители </a:t>
            </a:r>
            <a:r>
              <a:rPr lang="ru-RU" sz="2400" dirty="0"/>
              <a:t>Оргкомитета Форума принимали участие в деятельности Рабочей группы Агентства стратегических инициатив по совершенствованию таможенного администрирования.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9249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/>
              <a:t>ОТЧЕТ ОРГКОМИТЕТА ФОРУМА УЭО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Представители </a:t>
            </a:r>
            <a:r>
              <a:rPr lang="ru-RU" sz="2400" dirty="0"/>
              <a:t>Оргкомитета Форума принимали участие в ряде семинаров и конференций с докладами об институте уполномоченных экономических операторов.</a:t>
            </a:r>
          </a:p>
          <a:p>
            <a:endParaRPr lang="ru-RU" sz="2400" dirty="0"/>
          </a:p>
          <a:p>
            <a:r>
              <a:rPr lang="ru-RU" sz="2400" dirty="0" smtClean="0"/>
              <a:t>Представители </a:t>
            </a:r>
            <a:r>
              <a:rPr lang="ru-RU" sz="2400" dirty="0"/>
              <a:t>Оргкомитета Форума принимали участие в заседаниях Рабочей группы по развитию института уполномоченного экономического оператора в государствах - членах Союза при Консультативном комитете по таможенному регулированию Евразийской экономической комиссии в рамках работы над текстом проекта ТК ЕАЭС.</a:t>
            </a:r>
          </a:p>
          <a:p>
            <a:endParaRPr lang="ru-RU" sz="2400" dirty="0"/>
          </a:p>
          <a:p>
            <a:r>
              <a:rPr lang="ru-RU" sz="2400" dirty="0" smtClean="0"/>
              <a:t>Представители </a:t>
            </a:r>
            <a:r>
              <a:rPr lang="ru-RU" sz="2400" dirty="0"/>
              <a:t>Оргкомитета Форума принимали участие в экспериментах с электронным транзитом в адрес УЭО и подготовке материалов для расширения практики его применения.</a:t>
            </a:r>
          </a:p>
          <a:p>
            <a:endParaRPr lang="ru-RU" sz="2400" dirty="0"/>
          </a:p>
          <a:p>
            <a:r>
              <a:rPr lang="ru-RU" sz="2400" dirty="0" smtClean="0"/>
              <a:t>Оргкомитет </a:t>
            </a:r>
            <a:r>
              <a:rPr lang="ru-RU" sz="2400" dirty="0"/>
              <a:t>выступил инициатором и </a:t>
            </a:r>
            <a:r>
              <a:rPr lang="ru-RU" sz="2400" dirty="0" smtClean="0"/>
              <a:t>со-организатором </a:t>
            </a:r>
            <a:r>
              <a:rPr lang="ru-RU" sz="2400" dirty="0"/>
              <a:t>проведения Второго Форума УЭО.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2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 smtClean="0"/>
              <a:t>Контакты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Дмитрий Майоров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400" dirty="0" smtClean="0"/>
              <a:t>190020, Санкт-Петербург, ул. Лифляндская, д. 6, корп. 6, лит. С</a:t>
            </a:r>
          </a:p>
          <a:p>
            <a:pPr marL="0" indent="0">
              <a:buNone/>
            </a:pPr>
            <a:r>
              <a:rPr lang="ru-RU" sz="1400" dirty="0" smtClean="0"/>
              <a:t>тел +7 (812) 648-19-88</a:t>
            </a:r>
          </a:p>
          <a:p>
            <a:pPr marL="0" indent="0">
              <a:buNone/>
            </a:pPr>
            <a:r>
              <a:rPr lang="ru-RU" sz="1400" dirty="0" smtClean="0"/>
              <a:t>факс +7 (812) 648-19-88</a:t>
            </a:r>
          </a:p>
          <a:p>
            <a:pPr marL="0" indent="0">
              <a:buNone/>
            </a:pPr>
            <a:r>
              <a:rPr lang="ru-RU" sz="1400" dirty="0" smtClean="0"/>
              <a:t>моб +7 (931) 236-71-80</a:t>
            </a:r>
          </a:p>
          <a:p>
            <a:pPr marL="0" indent="0">
              <a:buNone/>
            </a:pPr>
            <a:r>
              <a:rPr lang="ru-RU" sz="1400" dirty="0" smtClean="0"/>
              <a:t>e-</a:t>
            </a:r>
            <a:r>
              <a:rPr lang="ru-RU" sz="1400" dirty="0" err="1" smtClean="0"/>
              <a:t>mail</a:t>
            </a:r>
            <a:r>
              <a:rPr lang="ru-RU" sz="1400" dirty="0" smtClean="0"/>
              <a:t>: mayorov@aeoclub.ru</a:t>
            </a:r>
          </a:p>
          <a:p>
            <a:pPr marL="0" indent="0">
              <a:buNone/>
            </a:pPr>
            <a:r>
              <a:rPr lang="ru-RU" sz="1400" dirty="0" smtClean="0"/>
              <a:t>www.aeo</a:t>
            </a:r>
            <a:r>
              <a:rPr lang="en-US" sz="1400" dirty="0" smtClean="0"/>
              <a:t>forum</a:t>
            </a:r>
            <a:r>
              <a:rPr lang="ru-RU" sz="1400" dirty="0" smtClean="0"/>
              <a:t>.</a:t>
            </a:r>
            <a:r>
              <a:rPr lang="ru-RU" sz="1400" dirty="0" err="1" smtClean="0"/>
              <a:t>ru</a:t>
            </a:r>
            <a:endParaRPr lang="ru-RU" sz="1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250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ОТЧЕТ ОРГКОМИТЕТА ФОРУМА УПОЛНОМОЧЕННЫХ ЭКОНОМИЧЕСКИХ ОПЕРАТОРОВ</vt:lpstr>
      <vt:lpstr>ОТЧЕТ ОРГКОМИТЕТА ФОРУМА УЭО</vt:lpstr>
      <vt:lpstr>ОТЧЕТ ОРГКОМИТЕТА ФОРУМА УЭО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проблемы применения специальных упрощений и пути их решения</dc:title>
  <dc:creator>Дмитрий Майоров</dc:creator>
  <cp:lastModifiedBy>Дмитрий Майоров</cp:lastModifiedBy>
  <cp:revision>11</cp:revision>
  <dcterms:created xsi:type="dcterms:W3CDTF">2016-04-11T07:01:04Z</dcterms:created>
  <dcterms:modified xsi:type="dcterms:W3CDTF">2016-12-05T11:56:10Z</dcterms:modified>
</cp:coreProperties>
</file>