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7" r:id="rId3"/>
    <p:sldId id="308" r:id="rId4"/>
    <p:sldId id="316" r:id="rId5"/>
    <p:sldId id="306" r:id="rId6"/>
    <p:sldId id="259" r:id="rId7"/>
    <p:sldId id="288" r:id="rId8"/>
    <p:sldId id="280" r:id="rId9"/>
    <p:sldId id="281" r:id="rId10"/>
    <p:sldId id="286" r:id="rId11"/>
    <p:sldId id="294" r:id="rId12"/>
    <p:sldId id="300" r:id="rId13"/>
    <p:sldId id="301" r:id="rId14"/>
    <p:sldId id="302" r:id="rId15"/>
    <p:sldId id="295" r:id="rId16"/>
    <p:sldId id="296" r:id="rId17"/>
    <p:sldId id="297" r:id="rId18"/>
    <p:sldId id="303" r:id="rId19"/>
    <p:sldId id="310" r:id="rId20"/>
    <p:sldId id="313" r:id="rId21"/>
    <p:sldId id="287" r:id="rId22"/>
    <p:sldId id="314" r:id="rId23"/>
    <p:sldId id="291" r:id="rId24"/>
    <p:sldId id="315" r:id="rId25"/>
    <p:sldId id="293" r:id="rId26"/>
    <p:sldId id="299" r:id="rId27"/>
    <p:sldId id="307" r:id="rId28"/>
    <p:sldId id="265" r:id="rId29"/>
    <p:sldId id="305" r:id="rId30"/>
    <p:sldId id="274" r:id="rId31"/>
    <p:sldId id="276" r:id="rId32"/>
    <p:sldId id="267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9" autoAdjust="0"/>
    <p:restoredTop sz="94660"/>
  </p:normalViewPr>
  <p:slideViewPr>
    <p:cSldViewPr>
      <p:cViewPr varScale="1">
        <p:scale>
          <a:sx n="69" d="100"/>
          <a:sy n="69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shaev\Desktop\&#1044;&#1080;&#1072;&#1075;&#1088;&#1072;&#1084;&#1084;&#1072;%20&#1074;%20Microsoft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Армения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7399443632164477E-3"/>
                  <c:y val="-1.08079697798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Беларусь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2914874817237007E-2"/>
                  <c:y val="-1.513115769185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Лист1!$C$2</c:f>
              <c:numCache>
                <c:formatCode>General</c:formatCode>
                <c:ptCount val="1"/>
                <c:pt idx="0">
                  <c:v>337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Казахстан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6099165448246719E-3"/>
                  <c:y val="-1.08079697798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Киргизия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0044902635628784E-2"/>
                  <c:y val="-1.08079697798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8.6099165448246719E-3"/>
                  <c:y val="-6.4847818679371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Лист1!$F$2</c:f>
              <c:numCache>
                <c:formatCode>General</c:formatCode>
                <c:ptCount val="1"/>
                <c:pt idx="0">
                  <c:v>151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Канада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04958272412336E-3"/>
                  <c:y val="-2.161593955979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Лист1!$G$2</c:f>
              <c:numCache>
                <c:formatCode>General</c:formatCode>
                <c:ptCount val="1"/>
                <c:pt idx="0">
                  <c:v>1500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Китай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044902635628784E-2"/>
                  <c:y val="-1.08079697798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Лист1!$H$2</c:f>
              <c:numCache>
                <c:formatCode>General</c:formatCode>
                <c:ptCount val="1"/>
                <c:pt idx="0">
                  <c:v>2910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Япония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049582724122831E-3"/>
                  <c:y val="-4.323187911958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Лист1!$I$2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Нидерланды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79888726432843E-2"/>
                  <c:y val="-6.4847818679371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Лист1!$J$2</c:f>
              <c:numCache>
                <c:formatCode>General</c:formatCode>
                <c:ptCount val="1"/>
                <c:pt idx="0">
                  <c:v>1440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Турция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749304540205602E-3"/>
                  <c:y val="-1.080796977989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Лист1!$K$2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Италия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4.304958272412336E-3"/>
                  <c:y val="-6.4847818679371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Лист1!$L$2</c:f>
              <c:numCache>
                <c:formatCode>General</c:formatCode>
                <c:ptCount val="1"/>
                <c:pt idx="0">
                  <c:v>1053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Южная Корея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1749304540205602E-3"/>
                  <c:y val="-6.4847818679371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Лист1!$M$2</c:f>
              <c:numCache>
                <c:formatCode>General</c:formatCode>
                <c:ptCount val="1"/>
                <c:pt idx="0">
                  <c:v>653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Молдова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044902635628784E-2"/>
                  <c:y val="-6.4847818679371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Лист1!$N$2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ЕС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1479888726432895E-2"/>
                  <c:y val="-1.2969563735874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Лист1!$O$2</c:f>
              <c:numCache>
                <c:formatCode>General</c:formatCode>
                <c:ptCount val="1"/>
                <c:pt idx="0">
                  <c:v>14000</c:v>
                </c:pt>
              </c:numCache>
            </c:numRef>
          </c:val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США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044902635628784E-2"/>
                  <c:y val="-8.646375823916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Лист1!$P$2</c:f>
              <c:numCache>
                <c:formatCode>General</c:formatCode>
                <c:ptCount val="1"/>
                <c:pt idx="0">
                  <c:v>10819</c:v>
                </c:pt>
              </c:numCache>
            </c:numRef>
          </c:val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Германия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914874817237113E-2"/>
                  <c:y val="-8.646375823916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Лист1!$Q$2</c:f>
              <c:numCache>
                <c:formatCode>General</c:formatCode>
                <c:ptCount val="1"/>
                <c:pt idx="0">
                  <c:v>5614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2700288"/>
        <c:axId val="202701824"/>
        <c:axId val="0"/>
      </c:bar3DChart>
      <c:catAx>
        <c:axId val="202700288"/>
        <c:scaling>
          <c:orientation val="minMax"/>
        </c:scaling>
        <c:delete val="1"/>
        <c:axPos val="b"/>
        <c:majorTickMark val="out"/>
        <c:minorTickMark val="none"/>
        <c:tickLblPos val="nextTo"/>
        <c:crossAx val="202701824"/>
        <c:crosses val="autoZero"/>
        <c:auto val="1"/>
        <c:lblAlgn val="ctr"/>
        <c:lblOffset val="100"/>
        <c:noMultiLvlLbl val="0"/>
      </c:catAx>
      <c:valAx>
        <c:axId val="2027018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ru-RU"/>
          </a:p>
        </c:txPr>
        <c:crossAx val="20270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74699727361502"/>
          <c:y val="6.950602567983831E-2"/>
          <c:w val="0.15725300272638493"/>
          <c:h val="0.87136803300180266"/>
        </c:manualLayout>
      </c:layout>
      <c:overlay val="0"/>
      <c:txPr>
        <a:bodyPr/>
        <a:lstStyle/>
        <a:p>
          <a:pPr>
            <a:defRPr sz="12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55F6C-5333-410D-A283-C6B310E60528}" type="doc">
      <dgm:prSet loTypeId="urn:microsoft.com/office/officeart/2008/layout/BubblePictureList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7BD6079-A363-4176-9BA0-60DB3B97090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Конвенция об упрощении и гармонизации таможенных процедур</a:t>
          </a:r>
          <a:endParaRPr lang="ru-RU" sz="1800" dirty="0"/>
        </a:p>
      </dgm:t>
    </dgm:pt>
    <dgm:pt modelId="{FC383BF8-2BC4-4CAF-9801-F25B7FB8C691}" type="parTrans" cxnId="{D2F077F5-D643-4E88-A959-ECF37D1251C3}">
      <dgm:prSet/>
      <dgm:spPr/>
      <dgm:t>
        <a:bodyPr/>
        <a:lstStyle/>
        <a:p>
          <a:endParaRPr lang="ru-RU"/>
        </a:p>
      </dgm:t>
    </dgm:pt>
    <dgm:pt modelId="{F3F150DD-0A61-4758-8FAD-8EAEB56A11EE}" type="sibTrans" cxnId="{D2F077F5-D643-4E88-A959-ECF37D1251C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6B49B1D-662E-4567-93AA-6BD18CCD5AE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Рамочные стандарты безопасности и облегчения мировой торговли </a:t>
          </a:r>
          <a:r>
            <a:rPr lang="ru-RU" sz="1800" dirty="0" err="1" smtClean="0"/>
            <a:t>ВТамО</a:t>
          </a:r>
          <a:r>
            <a:rPr lang="ru-RU" sz="1800" dirty="0" smtClean="0"/>
            <a:t> </a:t>
          </a:r>
          <a:endParaRPr lang="ru-RU" sz="1800" dirty="0"/>
        </a:p>
      </dgm:t>
    </dgm:pt>
    <dgm:pt modelId="{D7A7F6E0-2090-4A28-ACA7-85C3A59C9BC0}" type="parTrans" cxnId="{4518211E-EF62-4F51-9519-697EC3039132}">
      <dgm:prSet/>
      <dgm:spPr/>
      <dgm:t>
        <a:bodyPr/>
        <a:lstStyle/>
        <a:p>
          <a:endParaRPr lang="ru-RU"/>
        </a:p>
      </dgm:t>
    </dgm:pt>
    <dgm:pt modelId="{326C5EF3-B97E-4601-8851-B5D50EBAA0E0}" type="sibTrans" cxnId="{4518211E-EF62-4F51-9519-697EC303913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D30ECA7-2C27-451F-9682-E2F71279FA0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Практика Китая</a:t>
          </a:r>
          <a:endParaRPr lang="ru-RU" sz="1800" dirty="0"/>
        </a:p>
      </dgm:t>
    </dgm:pt>
    <dgm:pt modelId="{28D644C3-3D07-4906-A6A7-2BF294CB8CB1}" type="parTrans" cxnId="{576BD3DF-FCAF-422C-9C22-BF678403BDCC}">
      <dgm:prSet/>
      <dgm:spPr/>
      <dgm:t>
        <a:bodyPr/>
        <a:lstStyle/>
        <a:p>
          <a:endParaRPr lang="ru-RU"/>
        </a:p>
      </dgm:t>
    </dgm:pt>
    <dgm:pt modelId="{F01E6A78-B423-441A-9BAE-0CBE53E0FF00}" type="sibTrans" cxnId="{576BD3DF-FCAF-422C-9C22-BF678403BDC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A6821907-B70A-43FC-8D5D-5333E21127A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Практика ЕС</a:t>
          </a:r>
          <a:endParaRPr lang="ru-RU" sz="1800" dirty="0"/>
        </a:p>
      </dgm:t>
    </dgm:pt>
    <dgm:pt modelId="{42EC5D28-4D00-47A4-8E5D-B7F8F098BF78}" type="parTrans" cxnId="{46967DA0-3F19-4BB0-9626-0A90E419E137}">
      <dgm:prSet/>
      <dgm:spPr/>
      <dgm:t>
        <a:bodyPr/>
        <a:lstStyle/>
        <a:p>
          <a:endParaRPr lang="ru-RU"/>
        </a:p>
      </dgm:t>
    </dgm:pt>
    <dgm:pt modelId="{DE48A964-5B8C-427E-8F9C-881C9D825506}" type="sibTrans" cxnId="{46967DA0-3F19-4BB0-9626-0A90E419E13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8091541-AB02-4515-97BD-32F2AE905F71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114300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/>
            <a:t>Практика АТЭС</a:t>
          </a:r>
          <a:endParaRPr lang="ru-RU" sz="1800" dirty="0"/>
        </a:p>
      </dgm:t>
    </dgm:pt>
    <dgm:pt modelId="{7A760F9E-E3DF-42D4-9ADE-EF467B9CC983}" type="parTrans" cxnId="{2E163FF0-31F5-43A7-B5C2-54B85BDDFD93}">
      <dgm:prSet/>
      <dgm:spPr/>
      <dgm:t>
        <a:bodyPr/>
        <a:lstStyle/>
        <a:p>
          <a:endParaRPr lang="ru-RU"/>
        </a:p>
      </dgm:t>
    </dgm:pt>
    <dgm:pt modelId="{743085E7-BD44-44B8-8142-188D3256A94A}" type="sibTrans" cxnId="{2E163FF0-31F5-43A7-B5C2-54B85BDDFD93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44D9FE8-ACB1-4CC4-A18F-57AE677B6BA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Соглашение ВТО об упрощении процедур торговли </a:t>
          </a:r>
          <a:endParaRPr lang="ru-RU" sz="1800" dirty="0"/>
        </a:p>
      </dgm:t>
    </dgm:pt>
    <dgm:pt modelId="{5CD338AA-9193-4B30-8AD1-5C31D91635E3}" type="parTrans" cxnId="{8E889C99-EDF6-4B1C-8C3D-D182439ACDBB}">
      <dgm:prSet/>
      <dgm:spPr/>
      <dgm:t>
        <a:bodyPr/>
        <a:lstStyle/>
        <a:p>
          <a:endParaRPr lang="ru-RU"/>
        </a:p>
      </dgm:t>
    </dgm:pt>
    <dgm:pt modelId="{2942A38B-651B-4EC6-A212-0C33AB61430B}" type="sibTrans" cxnId="{8E889C99-EDF6-4B1C-8C3D-D182439ACDBB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8C4189F-D51B-4B81-9EEE-E6AE738730C5}" type="pres">
      <dgm:prSet presAssocID="{46D55F6C-5333-410D-A283-C6B310E60528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3DB3ABC7-9EEE-4FB6-A3BA-629272E3089A}" type="pres">
      <dgm:prSet presAssocID="{77BD6079-A363-4176-9BA0-60DB3B970907}" presName="parent_text_1" presStyleLbl="revTx" presStyleIdx="0" presStyleCnt="6" custScaleX="133143" custScaleY="133100" custLinFactY="63276" custLinFactNeighborX="-38947" custLinFactNeighborY="100000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FBC64BBF-71A6-46CF-8D40-7126FC20453D}" type="pres">
      <dgm:prSet presAssocID="{77BD6079-A363-4176-9BA0-60DB3B970907}" presName="image_accent_1" presStyleCnt="0"/>
      <dgm:spPr/>
      <dgm:t>
        <a:bodyPr/>
        <a:lstStyle/>
        <a:p>
          <a:endParaRPr lang="ru-RU"/>
        </a:p>
      </dgm:t>
    </dgm:pt>
    <dgm:pt modelId="{697CAF17-F749-4E8D-B640-4F38529BC43E}" type="pres">
      <dgm:prSet presAssocID="{77BD6079-A363-4176-9BA0-60DB3B970907}" presName="imageAccentRepeatNode" presStyleLbl="alignNode1" presStyleIdx="0" presStyleCnt="11" custScaleX="82645" custScaleY="75132" custLinFactNeighborX="11394"/>
      <dgm:spPr/>
      <dgm:t>
        <a:bodyPr/>
        <a:lstStyle/>
        <a:p>
          <a:endParaRPr lang="ru-RU"/>
        </a:p>
      </dgm:t>
    </dgm:pt>
    <dgm:pt modelId="{C44E695C-D0E3-41EE-897C-F06119716C14}" type="pres">
      <dgm:prSet presAssocID="{77BD6079-A363-4176-9BA0-60DB3B970907}" presName="accent_1" presStyleLbl="alignNode1" presStyleIdx="1" presStyleCnt="11" custLinFactNeighborX="-24924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EA5B13E-BBCB-478B-9E7E-3863F6A304BD}" type="pres">
      <dgm:prSet presAssocID="{F3F150DD-0A61-4758-8FAD-8EAEB56A11EE}" presName="image_1" presStyleCnt="0"/>
      <dgm:spPr/>
      <dgm:t>
        <a:bodyPr/>
        <a:lstStyle/>
        <a:p>
          <a:endParaRPr lang="ru-RU"/>
        </a:p>
      </dgm:t>
    </dgm:pt>
    <dgm:pt modelId="{0E4C2D3F-46E5-463C-A82B-468C75D87BB1}" type="pres">
      <dgm:prSet presAssocID="{F3F150DD-0A61-4758-8FAD-8EAEB56A11EE}" presName="imageRepeatNode" presStyleLbl="fgImgPlace1" presStyleIdx="0" presStyleCnt="6" custScaleX="82645" custScaleY="75132" custLinFactNeighborX="12340" custLinFactNeighborY="-688"/>
      <dgm:spPr/>
      <dgm:t>
        <a:bodyPr/>
        <a:lstStyle/>
        <a:p>
          <a:endParaRPr lang="ru-RU"/>
        </a:p>
      </dgm:t>
    </dgm:pt>
    <dgm:pt modelId="{6F4DB968-E3BD-40BB-8A6F-1F07D69627E3}" type="pres">
      <dgm:prSet presAssocID="{16B49B1D-662E-4567-93AA-6BD18CCD5AEA}" presName="parent_text_2" presStyleLbl="revTx" presStyleIdx="1" presStyleCnt="6" custScaleX="162304" custScaleY="121000" custLinFactNeighborX="27989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3B891F52-74DE-4E90-9911-58F693D26E7C}" type="pres">
      <dgm:prSet presAssocID="{16B49B1D-662E-4567-93AA-6BD18CCD5AEA}" presName="image_accent_2" presStyleCnt="0"/>
      <dgm:spPr/>
      <dgm:t>
        <a:bodyPr/>
        <a:lstStyle/>
        <a:p>
          <a:endParaRPr lang="ru-RU"/>
        </a:p>
      </dgm:t>
    </dgm:pt>
    <dgm:pt modelId="{96FAA684-1110-42DC-8130-D8F9EA98DC68}" type="pres">
      <dgm:prSet presAssocID="{16B49B1D-662E-4567-93AA-6BD18CCD5AEA}" presName="imageAccentRepeatNode" presStyleLbl="alignNode1" presStyleIdx="2" presStyleCnt="11" custScaleX="110000" custScaleY="110000"/>
      <dgm:spPr/>
      <dgm:t>
        <a:bodyPr/>
        <a:lstStyle/>
        <a:p>
          <a:endParaRPr lang="ru-RU"/>
        </a:p>
      </dgm:t>
    </dgm:pt>
    <dgm:pt modelId="{1642FB4A-07A1-4FAA-85D8-F4482F9D2CF2}" type="pres">
      <dgm:prSet presAssocID="{326C5EF3-B97E-4601-8851-B5D50EBAA0E0}" presName="image_2" presStyleCnt="0"/>
      <dgm:spPr/>
      <dgm:t>
        <a:bodyPr/>
        <a:lstStyle/>
        <a:p>
          <a:endParaRPr lang="ru-RU"/>
        </a:p>
      </dgm:t>
    </dgm:pt>
    <dgm:pt modelId="{EAB29F23-305E-47DF-959F-EF269D93088B}" type="pres">
      <dgm:prSet presAssocID="{326C5EF3-B97E-4601-8851-B5D50EBAA0E0}" presName="imageRepeatNode" presStyleLbl="fgImgPlace1" presStyleIdx="1" presStyleCnt="6" custScaleX="110000" custScaleY="110000"/>
      <dgm:spPr/>
      <dgm:t>
        <a:bodyPr/>
        <a:lstStyle/>
        <a:p>
          <a:endParaRPr lang="ru-RU"/>
        </a:p>
      </dgm:t>
    </dgm:pt>
    <dgm:pt modelId="{401A61A1-AED6-400B-B04D-E6982DE7F581}" type="pres">
      <dgm:prSet presAssocID="{D44D9FE8-ACB1-4CC4-A18F-57AE677B6BAA}" presName="image_accent_3" presStyleCnt="0"/>
      <dgm:spPr/>
      <dgm:t>
        <a:bodyPr/>
        <a:lstStyle/>
        <a:p>
          <a:endParaRPr lang="ru-RU"/>
        </a:p>
      </dgm:t>
    </dgm:pt>
    <dgm:pt modelId="{F05AA23A-9E4B-4F45-A0D1-33FA7775563B}" type="pres">
      <dgm:prSet presAssocID="{D44D9FE8-ACB1-4CC4-A18F-57AE677B6BAA}" presName="imageAccentRepeatNode" presStyleLbl="alignNode1" presStyleIdx="3" presStyleCnt="11"/>
      <dgm:spPr/>
      <dgm:t>
        <a:bodyPr/>
        <a:lstStyle/>
        <a:p>
          <a:endParaRPr lang="ru-RU"/>
        </a:p>
      </dgm:t>
    </dgm:pt>
    <dgm:pt modelId="{C2887D31-1432-4850-B60A-57B9A24DE81E}" type="pres">
      <dgm:prSet presAssocID="{D44D9FE8-ACB1-4CC4-A18F-57AE677B6BAA}" presName="parent_text_3" presStyleLbl="revTx" presStyleIdx="2" presStyleCnt="6" custScaleX="162804" custScaleY="82645" custLinFactNeighborX="27978" custLinFactNeighborY="-1692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94160C2-7588-428B-923A-D18A166EC4DC}" type="pres">
      <dgm:prSet presAssocID="{D44D9FE8-ACB1-4CC4-A18F-57AE677B6BAA}" presName="accent_2" presStyleLbl="alignNode1" presStyleIdx="4" presStyleCnt="11" custLinFactNeighborX="-11556" custLinFactNeighborY="-11548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89D8897-D78A-407F-ABB2-57A4D5FD3D25}" type="pres">
      <dgm:prSet presAssocID="{D44D9FE8-ACB1-4CC4-A18F-57AE677B6BAA}" presName="accent_3" presStyleLbl="alignNode1" presStyleIdx="5" presStyleCnt="11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E2552DE-BA65-47ED-9865-C10D87D35E41}" type="pres">
      <dgm:prSet presAssocID="{2942A38B-651B-4EC6-A212-0C33AB61430B}" presName="image_3" presStyleCnt="0"/>
      <dgm:spPr/>
      <dgm:t>
        <a:bodyPr/>
        <a:lstStyle/>
        <a:p>
          <a:endParaRPr lang="ru-RU"/>
        </a:p>
      </dgm:t>
    </dgm:pt>
    <dgm:pt modelId="{B3535CFE-32E7-4A30-ABE4-8A2E2EE10E07}" type="pres">
      <dgm:prSet presAssocID="{2942A38B-651B-4EC6-A212-0C33AB61430B}" presName="imageRepeatNode" presStyleLbl="fgImgPlace1" presStyleIdx="2" presStyleCnt="6"/>
      <dgm:spPr/>
      <dgm:t>
        <a:bodyPr/>
        <a:lstStyle/>
        <a:p>
          <a:endParaRPr lang="ru-RU"/>
        </a:p>
      </dgm:t>
    </dgm:pt>
    <dgm:pt modelId="{520C2481-6E6B-494A-A123-86C423856819}" type="pres">
      <dgm:prSet presAssocID="{68091541-AB02-4515-97BD-32F2AE905F71}" presName="image_accent_4" presStyleCnt="0"/>
      <dgm:spPr/>
      <dgm:t>
        <a:bodyPr/>
        <a:lstStyle/>
        <a:p>
          <a:endParaRPr lang="ru-RU"/>
        </a:p>
      </dgm:t>
    </dgm:pt>
    <dgm:pt modelId="{C9AF7669-53BC-4958-8F1B-81860D6A8D4C}" type="pres">
      <dgm:prSet presAssocID="{68091541-AB02-4515-97BD-32F2AE905F71}" presName="imageAccentRepeatNode" presStyleLbl="alignNode1" presStyleIdx="6" presStyleCnt="11" custLinFactNeighborY="12242"/>
      <dgm:spPr/>
      <dgm:t>
        <a:bodyPr/>
        <a:lstStyle/>
        <a:p>
          <a:endParaRPr lang="ru-RU"/>
        </a:p>
      </dgm:t>
    </dgm:pt>
    <dgm:pt modelId="{0EAAAC81-6A88-49EC-BACF-3A5F7A273CCE}" type="pres">
      <dgm:prSet presAssocID="{68091541-AB02-4515-97BD-32F2AE905F71}" presName="parent_text_4" presStyleLbl="revTx" presStyleIdx="3" presStyleCnt="6" custLinFactNeighborY="1672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AE560734-3CDF-40CF-BA82-C6CB602DA2E1}" type="pres">
      <dgm:prSet presAssocID="{68091541-AB02-4515-97BD-32F2AE905F71}" presName="accent_4" presStyleLbl="alignNode1" presStyleIdx="7" presStyleCnt="11" custLinFactNeighborX="-12678" custLinFactNeighborY="-21534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C984306-150C-48CD-B682-6EE16E05CD6B}" type="pres">
      <dgm:prSet presAssocID="{743085E7-BD44-44B8-8142-188D3256A94A}" presName="image_4" presStyleCnt="0"/>
      <dgm:spPr/>
      <dgm:t>
        <a:bodyPr/>
        <a:lstStyle/>
        <a:p>
          <a:endParaRPr lang="ru-RU"/>
        </a:p>
      </dgm:t>
    </dgm:pt>
    <dgm:pt modelId="{572D1816-29C7-4091-B308-4A6CC7FB404B}" type="pres">
      <dgm:prSet presAssocID="{743085E7-BD44-44B8-8142-188D3256A94A}" presName="imageRepeatNode" presStyleLbl="fgImgPlace1" presStyleIdx="3" presStyleCnt="6" custScaleX="124017" custScaleY="124068" custLinFactNeighborY="14386"/>
      <dgm:spPr/>
      <dgm:t>
        <a:bodyPr/>
        <a:lstStyle/>
        <a:p>
          <a:endParaRPr lang="ru-RU"/>
        </a:p>
      </dgm:t>
    </dgm:pt>
    <dgm:pt modelId="{944BD32B-DBB9-491F-B065-ED2A073F09C0}" type="pres">
      <dgm:prSet presAssocID="{7D30ECA7-2C27-451F-9682-E2F71279FA05}" presName="image_accent_5" presStyleCnt="0"/>
      <dgm:spPr/>
      <dgm:t>
        <a:bodyPr/>
        <a:lstStyle/>
        <a:p>
          <a:endParaRPr lang="ru-RU"/>
        </a:p>
      </dgm:t>
    </dgm:pt>
    <dgm:pt modelId="{5152A981-282C-4055-BDA7-E999CAD54DA1}" type="pres">
      <dgm:prSet presAssocID="{7D30ECA7-2C27-451F-9682-E2F71279FA05}" presName="imageAccentRepeatNode" presStyleLbl="alignNode1" presStyleIdx="8" presStyleCnt="11"/>
      <dgm:spPr/>
      <dgm:t>
        <a:bodyPr/>
        <a:lstStyle/>
        <a:p>
          <a:endParaRPr lang="ru-RU"/>
        </a:p>
      </dgm:t>
    </dgm:pt>
    <dgm:pt modelId="{4EB7D5B4-0A4F-4374-8645-F238CBF26547}" type="pres">
      <dgm:prSet presAssocID="{7D30ECA7-2C27-451F-9682-E2F71279FA05}" presName="parent_text_5" presStyleLbl="revTx" presStyleIdx="4" presStyleCnt="6" custScaleX="100001" custLinFactNeighborX="1256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BEB84340-EC0F-41EB-8DAC-CD52B044A788}" type="pres">
      <dgm:prSet presAssocID="{F01E6A78-B423-441A-9BAE-0CBE53E0FF00}" presName="image_5" presStyleCnt="0"/>
      <dgm:spPr/>
      <dgm:t>
        <a:bodyPr/>
        <a:lstStyle/>
        <a:p>
          <a:endParaRPr lang="ru-RU"/>
        </a:p>
      </dgm:t>
    </dgm:pt>
    <dgm:pt modelId="{E6565D82-AE56-49F6-989C-C4428111E15B}" type="pres">
      <dgm:prSet presAssocID="{F01E6A78-B423-441A-9BAE-0CBE53E0FF00}" presName="imageRepeatNode" presStyleLbl="fgImgPlace1" presStyleIdx="4" presStyleCnt="6" custScaleX="133779" custScaleY="133892" custLinFactNeighborY="-4953"/>
      <dgm:spPr/>
      <dgm:t>
        <a:bodyPr/>
        <a:lstStyle/>
        <a:p>
          <a:endParaRPr lang="ru-RU"/>
        </a:p>
      </dgm:t>
    </dgm:pt>
    <dgm:pt modelId="{3C31A438-8AE8-423D-84E0-314530E089F7}" type="pres">
      <dgm:prSet presAssocID="{A6821907-B70A-43FC-8D5D-5333E21127A6}" presName="parent_text_6" presStyleLbl="revTx" presStyleIdx="5" presStyleCnt="6" custScaleY="68302" custLinFactNeighborX="9447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53282098-19F9-4EAF-A5AB-8CD1CCA9E2CE}" type="pres">
      <dgm:prSet presAssocID="{A6821907-B70A-43FC-8D5D-5333E21127A6}" presName="image_accent_6" presStyleCnt="0"/>
      <dgm:spPr/>
      <dgm:t>
        <a:bodyPr/>
        <a:lstStyle/>
        <a:p>
          <a:endParaRPr lang="ru-RU"/>
        </a:p>
      </dgm:t>
    </dgm:pt>
    <dgm:pt modelId="{D012533A-3F18-4540-BF8D-AB01749C27B1}" type="pres">
      <dgm:prSet presAssocID="{A6821907-B70A-43FC-8D5D-5333E21127A6}" presName="imageAccentRepeatNode" presStyleLbl="alignNode1" presStyleIdx="9" presStyleCnt="11" custScaleX="75132" custScaleY="75132"/>
      <dgm:spPr/>
      <dgm:t>
        <a:bodyPr/>
        <a:lstStyle/>
        <a:p>
          <a:endParaRPr lang="ru-RU"/>
        </a:p>
      </dgm:t>
    </dgm:pt>
    <dgm:pt modelId="{53C64D73-01AB-4405-9AB3-D1008CEC7634}" type="pres">
      <dgm:prSet presAssocID="{A6821907-B70A-43FC-8D5D-5333E21127A6}" presName="accent_5" presStyleLbl="alignNode1" presStyleIdx="10" presStyleCnt="11" custLinFactNeighborX="-95905" custLinFactNeighborY="34705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2569321-66D8-4187-A373-57E87D995DEB}" type="pres">
      <dgm:prSet presAssocID="{DE48A964-5B8C-427E-8F9C-881C9D825506}" presName="image_6" presStyleCnt="0"/>
      <dgm:spPr/>
      <dgm:t>
        <a:bodyPr/>
        <a:lstStyle/>
        <a:p>
          <a:endParaRPr lang="ru-RU"/>
        </a:p>
      </dgm:t>
    </dgm:pt>
    <dgm:pt modelId="{AB7A39D0-2B17-4317-BF12-433941DF5F2C}" type="pres">
      <dgm:prSet presAssocID="{DE48A964-5B8C-427E-8F9C-881C9D825506}" presName="imageRepeatNode" presStyleLbl="fgImgPlace1" presStyleIdx="5" presStyleCnt="6" custScaleX="76761" custScaleY="76778"/>
      <dgm:spPr/>
      <dgm:t>
        <a:bodyPr/>
        <a:lstStyle/>
        <a:p>
          <a:endParaRPr lang="ru-RU"/>
        </a:p>
      </dgm:t>
    </dgm:pt>
  </dgm:ptLst>
  <dgm:cxnLst>
    <dgm:cxn modelId="{E5D5D27D-8611-4497-A21E-4F9DB9FA39AA}" type="presOf" srcId="{2942A38B-651B-4EC6-A212-0C33AB61430B}" destId="{B3535CFE-32E7-4A30-ABE4-8A2E2EE10E07}" srcOrd="0" destOrd="0" presId="urn:microsoft.com/office/officeart/2008/layout/BubblePictureList"/>
    <dgm:cxn modelId="{2E163FF0-31F5-43A7-B5C2-54B85BDDFD93}" srcId="{46D55F6C-5333-410D-A283-C6B310E60528}" destId="{68091541-AB02-4515-97BD-32F2AE905F71}" srcOrd="3" destOrd="0" parTransId="{7A760F9E-E3DF-42D4-9ADE-EF467B9CC983}" sibTransId="{743085E7-BD44-44B8-8142-188D3256A94A}"/>
    <dgm:cxn modelId="{D2F077F5-D643-4E88-A959-ECF37D1251C3}" srcId="{46D55F6C-5333-410D-A283-C6B310E60528}" destId="{77BD6079-A363-4176-9BA0-60DB3B970907}" srcOrd="0" destOrd="0" parTransId="{FC383BF8-2BC4-4CAF-9801-F25B7FB8C691}" sibTransId="{F3F150DD-0A61-4758-8FAD-8EAEB56A11EE}"/>
    <dgm:cxn modelId="{8E889C99-EDF6-4B1C-8C3D-D182439ACDBB}" srcId="{46D55F6C-5333-410D-A283-C6B310E60528}" destId="{D44D9FE8-ACB1-4CC4-A18F-57AE677B6BAA}" srcOrd="2" destOrd="0" parTransId="{5CD338AA-9193-4B30-8AD1-5C31D91635E3}" sibTransId="{2942A38B-651B-4EC6-A212-0C33AB61430B}"/>
    <dgm:cxn modelId="{2DDC036C-7CCE-4C81-886C-ABA313444F9B}" type="presOf" srcId="{46D55F6C-5333-410D-A283-C6B310E60528}" destId="{88C4189F-D51B-4B81-9EEE-E6AE738730C5}" srcOrd="0" destOrd="0" presId="urn:microsoft.com/office/officeart/2008/layout/BubblePictureList"/>
    <dgm:cxn modelId="{BEE6C172-7D2A-4A18-BDBD-2F3F0976FD64}" type="presOf" srcId="{743085E7-BD44-44B8-8142-188D3256A94A}" destId="{572D1816-29C7-4091-B308-4A6CC7FB404B}" srcOrd="0" destOrd="0" presId="urn:microsoft.com/office/officeart/2008/layout/BubblePictureList"/>
    <dgm:cxn modelId="{D2CB93A2-07B5-4F70-8F4F-2AD87B3FEFEC}" type="presOf" srcId="{68091541-AB02-4515-97BD-32F2AE905F71}" destId="{0EAAAC81-6A88-49EC-BACF-3A5F7A273CCE}" srcOrd="0" destOrd="0" presId="urn:microsoft.com/office/officeart/2008/layout/BubblePictureList"/>
    <dgm:cxn modelId="{B13B7D2E-008D-4884-91A3-8B99CF033369}" type="presOf" srcId="{D44D9FE8-ACB1-4CC4-A18F-57AE677B6BAA}" destId="{C2887D31-1432-4850-B60A-57B9A24DE81E}" srcOrd="0" destOrd="0" presId="urn:microsoft.com/office/officeart/2008/layout/BubblePictureList"/>
    <dgm:cxn modelId="{46967DA0-3F19-4BB0-9626-0A90E419E137}" srcId="{46D55F6C-5333-410D-A283-C6B310E60528}" destId="{A6821907-B70A-43FC-8D5D-5333E21127A6}" srcOrd="5" destOrd="0" parTransId="{42EC5D28-4D00-47A4-8E5D-B7F8F098BF78}" sibTransId="{DE48A964-5B8C-427E-8F9C-881C9D825506}"/>
    <dgm:cxn modelId="{576BD3DF-FCAF-422C-9C22-BF678403BDCC}" srcId="{46D55F6C-5333-410D-A283-C6B310E60528}" destId="{7D30ECA7-2C27-451F-9682-E2F71279FA05}" srcOrd="4" destOrd="0" parTransId="{28D644C3-3D07-4906-A6A7-2BF294CB8CB1}" sibTransId="{F01E6A78-B423-441A-9BAE-0CBE53E0FF00}"/>
    <dgm:cxn modelId="{E80AF0A0-7607-421A-873C-A63E77FB05E2}" type="presOf" srcId="{F01E6A78-B423-441A-9BAE-0CBE53E0FF00}" destId="{E6565D82-AE56-49F6-989C-C4428111E15B}" srcOrd="0" destOrd="0" presId="urn:microsoft.com/office/officeart/2008/layout/BubblePictureList"/>
    <dgm:cxn modelId="{5FDCE3A2-081C-4DAB-A366-5D8E27D67A11}" type="presOf" srcId="{DE48A964-5B8C-427E-8F9C-881C9D825506}" destId="{AB7A39D0-2B17-4317-BF12-433941DF5F2C}" srcOrd="0" destOrd="0" presId="urn:microsoft.com/office/officeart/2008/layout/BubblePictureList"/>
    <dgm:cxn modelId="{6667EC93-7518-4827-BDC2-130CB9FA54BE}" type="presOf" srcId="{77BD6079-A363-4176-9BA0-60DB3B970907}" destId="{3DB3ABC7-9EEE-4FB6-A3BA-629272E3089A}" srcOrd="0" destOrd="0" presId="urn:microsoft.com/office/officeart/2008/layout/BubblePictureList"/>
    <dgm:cxn modelId="{4518211E-EF62-4F51-9519-697EC3039132}" srcId="{46D55F6C-5333-410D-A283-C6B310E60528}" destId="{16B49B1D-662E-4567-93AA-6BD18CCD5AEA}" srcOrd="1" destOrd="0" parTransId="{D7A7F6E0-2090-4A28-ACA7-85C3A59C9BC0}" sibTransId="{326C5EF3-B97E-4601-8851-B5D50EBAA0E0}"/>
    <dgm:cxn modelId="{45547A49-2E2B-481F-806F-A47382F02664}" type="presOf" srcId="{F3F150DD-0A61-4758-8FAD-8EAEB56A11EE}" destId="{0E4C2D3F-46E5-463C-A82B-468C75D87BB1}" srcOrd="0" destOrd="0" presId="urn:microsoft.com/office/officeart/2008/layout/BubblePictureList"/>
    <dgm:cxn modelId="{DD0BF82E-95AC-42D7-B875-C28A41C97A21}" type="presOf" srcId="{326C5EF3-B97E-4601-8851-B5D50EBAA0E0}" destId="{EAB29F23-305E-47DF-959F-EF269D93088B}" srcOrd="0" destOrd="0" presId="urn:microsoft.com/office/officeart/2008/layout/BubblePictureList"/>
    <dgm:cxn modelId="{7203441F-485C-446C-8F64-7B3B1208C09C}" type="presOf" srcId="{16B49B1D-662E-4567-93AA-6BD18CCD5AEA}" destId="{6F4DB968-E3BD-40BB-8A6F-1F07D69627E3}" srcOrd="0" destOrd="0" presId="urn:microsoft.com/office/officeart/2008/layout/BubblePictureList"/>
    <dgm:cxn modelId="{7EA7A4B9-B2CB-431C-93D1-3AB9A116EB16}" type="presOf" srcId="{A6821907-B70A-43FC-8D5D-5333E21127A6}" destId="{3C31A438-8AE8-423D-84E0-314530E089F7}" srcOrd="0" destOrd="0" presId="urn:microsoft.com/office/officeart/2008/layout/BubblePictureList"/>
    <dgm:cxn modelId="{3D07C7EA-13D0-411F-9934-9F3292385CB5}" type="presOf" srcId="{7D30ECA7-2C27-451F-9682-E2F71279FA05}" destId="{4EB7D5B4-0A4F-4374-8645-F238CBF26547}" srcOrd="0" destOrd="0" presId="urn:microsoft.com/office/officeart/2008/layout/BubblePictureList"/>
    <dgm:cxn modelId="{9242FEEF-08B9-4F4C-8D65-93622BC90FB9}" type="presParOf" srcId="{88C4189F-D51B-4B81-9EEE-E6AE738730C5}" destId="{3DB3ABC7-9EEE-4FB6-A3BA-629272E3089A}" srcOrd="0" destOrd="0" presId="urn:microsoft.com/office/officeart/2008/layout/BubblePictureList"/>
    <dgm:cxn modelId="{D3027C09-534B-4855-805E-B40371705615}" type="presParOf" srcId="{88C4189F-D51B-4B81-9EEE-E6AE738730C5}" destId="{FBC64BBF-71A6-46CF-8D40-7126FC20453D}" srcOrd="1" destOrd="0" presId="urn:microsoft.com/office/officeart/2008/layout/BubblePictureList"/>
    <dgm:cxn modelId="{CBE8CCFC-0B1B-4FD9-B684-D625BFEBB220}" type="presParOf" srcId="{FBC64BBF-71A6-46CF-8D40-7126FC20453D}" destId="{697CAF17-F749-4E8D-B640-4F38529BC43E}" srcOrd="0" destOrd="0" presId="urn:microsoft.com/office/officeart/2008/layout/BubblePictureList"/>
    <dgm:cxn modelId="{3C56F718-31A4-427C-8CCE-81C1E6BE0A8D}" type="presParOf" srcId="{88C4189F-D51B-4B81-9EEE-E6AE738730C5}" destId="{C44E695C-D0E3-41EE-897C-F06119716C14}" srcOrd="2" destOrd="0" presId="urn:microsoft.com/office/officeart/2008/layout/BubblePictureList"/>
    <dgm:cxn modelId="{2FC70E4B-5D53-44FF-88D0-2BB14B9E0071}" type="presParOf" srcId="{88C4189F-D51B-4B81-9EEE-E6AE738730C5}" destId="{FEA5B13E-BBCB-478B-9E7E-3863F6A304BD}" srcOrd="3" destOrd="0" presId="urn:microsoft.com/office/officeart/2008/layout/BubblePictureList"/>
    <dgm:cxn modelId="{C493EE66-1CB2-4511-B063-63849FC7F566}" type="presParOf" srcId="{FEA5B13E-BBCB-478B-9E7E-3863F6A304BD}" destId="{0E4C2D3F-46E5-463C-A82B-468C75D87BB1}" srcOrd="0" destOrd="0" presId="urn:microsoft.com/office/officeart/2008/layout/BubblePictureList"/>
    <dgm:cxn modelId="{1CB84499-9B19-41D1-AACB-8BBD09EB5275}" type="presParOf" srcId="{88C4189F-D51B-4B81-9EEE-E6AE738730C5}" destId="{6F4DB968-E3BD-40BB-8A6F-1F07D69627E3}" srcOrd="4" destOrd="0" presId="urn:microsoft.com/office/officeart/2008/layout/BubblePictureList"/>
    <dgm:cxn modelId="{BB7D1F9A-291E-42C8-99E2-B198EA1E3B2B}" type="presParOf" srcId="{88C4189F-D51B-4B81-9EEE-E6AE738730C5}" destId="{3B891F52-74DE-4E90-9911-58F693D26E7C}" srcOrd="5" destOrd="0" presId="urn:microsoft.com/office/officeart/2008/layout/BubblePictureList"/>
    <dgm:cxn modelId="{D93158EA-A860-45F3-92A0-D9BFB96A3762}" type="presParOf" srcId="{3B891F52-74DE-4E90-9911-58F693D26E7C}" destId="{96FAA684-1110-42DC-8130-D8F9EA98DC68}" srcOrd="0" destOrd="0" presId="urn:microsoft.com/office/officeart/2008/layout/BubblePictureList"/>
    <dgm:cxn modelId="{FDE9A911-B911-46C5-8D11-CC3C63C01F33}" type="presParOf" srcId="{88C4189F-D51B-4B81-9EEE-E6AE738730C5}" destId="{1642FB4A-07A1-4FAA-85D8-F4482F9D2CF2}" srcOrd="6" destOrd="0" presId="urn:microsoft.com/office/officeart/2008/layout/BubblePictureList"/>
    <dgm:cxn modelId="{D2CC2882-5350-4094-9A5D-F5AEBFBDE5E0}" type="presParOf" srcId="{1642FB4A-07A1-4FAA-85D8-F4482F9D2CF2}" destId="{EAB29F23-305E-47DF-959F-EF269D93088B}" srcOrd="0" destOrd="0" presId="urn:microsoft.com/office/officeart/2008/layout/BubblePictureList"/>
    <dgm:cxn modelId="{6DE1F1DC-68B4-437F-A3BD-FF086220EF42}" type="presParOf" srcId="{88C4189F-D51B-4B81-9EEE-E6AE738730C5}" destId="{401A61A1-AED6-400B-B04D-E6982DE7F581}" srcOrd="7" destOrd="0" presId="urn:microsoft.com/office/officeart/2008/layout/BubblePictureList"/>
    <dgm:cxn modelId="{F7FC5845-9E82-4D4F-8AFC-40224A0745F5}" type="presParOf" srcId="{401A61A1-AED6-400B-B04D-E6982DE7F581}" destId="{F05AA23A-9E4B-4F45-A0D1-33FA7775563B}" srcOrd="0" destOrd="0" presId="urn:microsoft.com/office/officeart/2008/layout/BubblePictureList"/>
    <dgm:cxn modelId="{952AA122-91D0-4EE6-A9E6-CE8AD1DDF352}" type="presParOf" srcId="{88C4189F-D51B-4B81-9EEE-E6AE738730C5}" destId="{C2887D31-1432-4850-B60A-57B9A24DE81E}" srcOrd="8" destOrd="0" presId="urn:microsoft.com/office/officeart/2008/layout/BubblePictureList"/>
    <dgm:cxn modelId="{4EACC160-94ED-4710-AADA-1CFCA6990BDD}" type="presParOf" srcId="{88C4189F-D51B-4B81-9EEE-E6AE738730C5}" destId="{694160C2-7588-428B-923A-D18A166EC4DC}" srcOrd="9" destOrd="0" presId="urn:microsoft.com/office/officeart/2008/layout/BubblePictureList"/>
    <dgm:cxn modelId="{6C977631-E64A-4A04-825B-0D3125933776}" type="presParOf" srcId="{88C4189F-D51B-4B81-9EEE-E6AE738730C5}" destId="{189D8897-D78A-407F-ABB2-57A4D5FD3D25}" srcOrd="10" destOrd="0" presId="urn:microsoft.com/office/officeart/2008/layout/BubblePictureList"/>
    <dgm:cxn modelId="{A4B2AD06-2FC0-475C-9910-FF1A7F381ADB}" type="presParOf" srcId="{88C4189F-D51B-4B81-9EEE-E6AE738730C5}" destId="{6E2552DE-BA65-47ED-9865-C10D87D35E41}" srcOrd="11" destOrd="0" presId="urn:microsoft.com/office/officeart/2008/layout/BubblePictureList"/>
    <dgm:cxn modelId="{46FB8130-35AE-480F-92E5-0002611CE9A9}" type="presParOf" srcId="{6E2552DE-BA65-47ED-9865-C10D87D35E41}" destId="{B3535CFE-32E7-4A30-ABE4-8A2E2EE10E07}" srcOrd="0" destOrd="0" presId="urn:microsoft.com/office/officeart/2008/layout/BubblePictureList"/>
    <dgm:cxn modelId="{17136806-192E-4581-8A39-D68FC2D07DC3}" type="presParOf" srcId="{88C4189F-D51B-4B81-9EEE-E6AE738730C5}" destId="{520C2481-6E6B-494A-A123-86C423856819}" srcOrd="12" destOrd="0" presId="urn:microsoft.com/office/officeart/2008/layout/BubblePictureList"/>
    <dgm:cxn modelId="{7DF4B600-7951-41E9-89DF-EE9E5A6A40A6}" type="presParOf" srcId="{520C2481-6E6B-494A-A123-86C423856819}" destId="{C9AF7669-53BC-4958-8F1B-81860D6A8D4C}" srcOrd="0" destOrd="0" presId="urn:microsoft.com/office/officeart/2008/layout/BubblePictureList"/>
    <dgm:cxn modelId="{04E17AFE-29F1-4508-8B15-7D18AA21C844}" type="presParOf" srcId="{88C4189F-D51B-4B81-9EEE-E6AE738730C5}" destId="{0EAAAC81-6A88-49EC-BACF-3A5F7A273CCE}" srcOrd="13" destOrd="0" presId="urn:microsoft.com/office/officeart/2008/layout/BubblePictureList"/>
    <dgm:cxn modelId="{25641101-146B-4483-9881-44C3505F0554}" type="presParOf" srcId="{88C4189F-D51B-4B81-9EEE-E6AE738730C5}" destId="{AE560734-3CDF-40CF-BA82-C6CB602DA2E1}" srcOrd="14" destOrd="0" presId="urn:microsoft.com/office/officeart/2008/layout/BubblePictureList"/>
    <dgm:cxn modelId="{0E3C2F29-2FFD-4656-86FE-0105A4B8F675}" type="presParOf" srcId="{88C4189F-D51B-4B81-9EEE-E6AE738730C5}" destId="{DC984306-150C-48CD-B682-6EE16E05CD6B}" srcOrd="15" destOrd="0" presId="urn:microsoft.com/office/officeart/2008/layout/BubblePictureList"/>
    <dgm:cxn modelId="{231782BE-A344-4602-AD0D-3F5D7846805B}" type="presParOf" srcId="{DC984306-150C-48CD-B682-6EE16E05CD6B}" destId="{572D1816-29C7-4091-B308-4A6CC7FB404B}" srcOrd="0" destOrd="0" presId="urn:microsoft.com/office/officeart/2008/layout/BubblePictureList"/>
    <dgm:cxn modelId="{AEF706EB-36B7-442A-B842-43826C9EED70}" type="presParOf" srcId="{88C4189F-D51B-4B81-9EEE-E6AE738730C5}" destId="{944BD32B-DBB9-491F-B065-ED2A073F09C0}" srcOrd="16" destOrd="0" presId="urn:microsoft.com/office/officeart/2008/layout/BubblePictureList"/>
    <dgm:cxn modelId="{64DC2AF6-EA09-4E4F-B15D-D16FA08BEEB3}" type="presParOf" srcId="{944BD32B-DBB9-491F-B065-ED2A073F09C0}" destId="{5152A981-282C-4055-BDA7-E999CAD54DA1}" srcOrd="0" destOrd="0" presId="urn:microsoft.com/office/officeart/2008/layout/BubblePictureList"/>
    <dgm:cxn modelId="{38707889-12F7-43EE-A2E8-64DEFF2D9693}" type="presParOf" srcId="{88C4189F-D51B-4B81-9EEE-E6AE738730C5}" destId="{4EB7D5B4-0A4F-4374-8645-F238CBF26547}" srcOrd="17" destOrd="0" presId="urn:microsoft.com/office/officeart/2008/layout/BubblePictureList"/>
    <dgm:cxn modelId="{6C6FF73C-C9C1-472C-ACDA-366836D524E2}" type="presParOf" srcId="{88C4189F-D51B-4B81-9EEE-E6AE738730C5}" destId="{BEB84340-EC0F-41EB-8DAC-CD52B044A788}" srcOrd="18" destOrd="0" presId="urn:microsoft.com/office/officeart/2008/layout/BubblePictureList"/>
    <dgm:cxn modelId="{C465B900-328C-46A3-944E-9647A2AC1D3C}" type="presParOf" srcId="{BEB84340-EC0F-41EB-8DAC-CD52B044A788}" destId="{E6565D82-AE56-49F6-989C-C4428111E15B}" srcOrd="0" destOrd="0" presId="urn:microsoft.com/office/officeart/2008/layout/BubblePictureList"/>
    <dgm:cxn modelId="{73B0B5B7-D1A3-4635-AC06-76AD9EBD28D7}" type="presParOf" srcId="{88C4189F-D51B-4B81-9EEE-E6AE738730C5}" destId="{3C31A438-8AE8-423D-84E0-314530E089F7}" srcOrd="19" destOrd="0" presId="urn:microsoft.com/office/officeart/2008/layout/BubblePictureList"/>
    <dgm:cxn modelId="{1F95BD08-CED2-4840-AEBA-1C914472C1DD}" type="presParOf" srcId="{88C4189F-D51B-4B81-9EEE-E6AE738730C5}" destId="{53282098-19F9-4EAF-A5AB-8CD1CCA9E2CE}" srcOrd="20" destOrd="0" presId="urn:microsoft.com/office/officeart/2008/layout/BubblePictureList"/>
    <dgm:cxn modelId="{B9E7B8B4-A043-4188-AF63-DB630C102754}" type="presParOf" srcId="{53282098-19F9-4EAF-A5AB-8CD1CCA9E2CE}" destId="{D012533A-3F18-4540-BF8D-AB01749C27B1}" srcOrd="0" destOrd="0" presId="urn:microsoft.com/office/officeart/2008/layout/BubblePictureList"/>
    <dgm:cxn modelId="{6FDF720D-11F8-4AD4-A280-0884330A4CC6}" type="presParOf" srcId="{88C4189F-D51B-4B81-9EEE-E6AE738730C5}" destId="{53C64D73-01AB-4405-9AB3-D1008CEC7634}" srcOrd="21" destOrd="0" presId="urn:microsoft.com/office/officeart/2008/layout/BubblePictureList"/>
    <dgm:cxn modelId="{68C08C7C-554F-4804-8D39-C23FD3CF4D56}" type="presParOf" srcId="{88C4189F-D51B-4B81-9EEE-E6AE738730C5}" destId="{72569321-66D8-4187-A373-57E87D995DEB}" srcOrd="22" destOrd="0" presId="urn:microsoft.com/office/officeart/2008/layout/BubblePictureList"/>
    <dgm:cxn modelId="{B3C34D28-52D0-4522-9AA1-0D1E7C1318F7}" type="presParOf" srcId="{72569321-66D8-4187-A373-57E87D995DEB}" destId="{AB7A39D0-2B17-4317-BF12-433941DF5F2C}" srcOrd="0" destOrd="0" presId="urn:microsoft.com/office/officeart/2008/layout/BubblePicture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22D10A-AD44-4732-B34B-DF69EE670FB7}" type="doc">
      <dgm:prSet loTypeId="urn:microsoft.com/office/officeart/2005/8/layout/equation1" loCatId="process" qsTypeId="urn:microsoft.com/office/officeart/2005/8/quickstyle/3d2" qsCatId="3D" csTypeId="urn:microsoft.com/office/officeart/2005/8/colors/accent0_1" csCatId="mainScheme" phldr="1"/>
      <dgm:spPr/>
    </dgm:pt>
    <dgm:pt modelId="{4C007775-8F2C-46CA-A112-93C34E33125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Соответствие значению совокупного показателя финансовой устойчивости УЭО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387604-1949-4CFE-8FC6-4601C36234FB}" type="parTrans" cxnId="{CCB2CD42-7263-4561-AC4B-ECC0E55654C7}">
      <dgm:prSet/>
      <dgm:spPr/>
      <dgm:t>
        <a:bodyPr/>
        <a:lstStyle/>
        <a:p>
          <a:endParaRPr lang="ru-RU"/>
        </a:p>
      </dgm:t>
    </dgm:pt>
    <dgm:pt modelId="{DD5158B0-0843-4EB6-89F2-9C6A5096D7F1}" type="sibTrans" cxnId="{CCB2CD42-7263-4561-AC4B-ECC0E55654C7}">
      <dgm:prSet/>
      <dgm:spPr/>
      <dgm:t>
        <a:bodyPr/>
        <a:lstStyle/>
        <a:p>
          <a:endParaRPr lang="ru-RU"/>
        </a:p>
      </dgm:t>
    </dgm:pt>
    <dgm:pt modelId="{C6C7D098-84F6-4ECD-B13B-AA6D26A1ED04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УЭО, имеющего свидетельство 2 или 3 типа, не требуется предоставление обеспечения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5D9E4D-95CC-4080-B7B4-98561A39B3B9}" type="parTrans" cxnId="{2F59B3B3-686A-4392-AB7F-4D3CFE36C784}">
      <dgm:prSet/>
      <dgm:spPr/>
      <dgm:t>
        <a:bodyPr/>
        <a:lstStyle/>
        <a:p>
          <a:endParaRPr lang="ru-RU"/>
        </a:p>
      </dgm:t>
    </dgm:pt>
    <dgm:pt modelId="{4ED259D0-3DD6-476F-9C38-97EEFF871F8A}" type="sibTrans" cxnId="{2F59B3B3-686A-4392-AB7F-4D3CFE36C784}">
      <dgm:prSet/>
      <dgm:spPr/>
      <dgm:t>
        <a:bodyPr/>
        <a:lstStyle/>
        <a:p>
          <a:endParaRPr lang="ru-RU"/>
        </a:p>
      </dgm:t>
    </dgm:pt>
    <dgm:pt modelId="{E5E0FF5A-20EC-4867-A9EC-2F3F6938E2E3}" type="pres">
      <dgm:prSet presAssocID="{0422D10A-AD44-4732-B34B-DF69EE670FB7}" presName="linearFlow" presStyleCnt="0">
        <dgm:presLayoutVars>
          <dgm:dir/>
          <dgm:resizeHandles val="exact"/>
        </dgm:presLayoutVars>
      </dgm:prSet>
      <dgm:spPr/>
    </dgm:pt>
    <dgm:pt modelId="{8DBA0359-69CA-4E28-BB15-48EE350293BA}" type="pres">
      <dgm:prSet presAssocID="{4C007775-8F2C-46CA-A112-93C34E33125D}" presName="node" presStyleLbl="node1" presStyleIdx="0" presStyleCnt="2" custScaleX="300338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8A89A311-79B7-4684-A199-99AB0F64FF80}" type="pres">
      <dgm:prSet presAssocID="{DD5158B0-0843-4EB6-89F2-9C6A5096D7F1}" presName="spacerL" presStyleCnt="0"/>
      <dgm:spPr/>
    </dgm:pt>
    <dgm:pt modelId="{A0439A76-F630-4C31-9F41-34F48012B565}" type="pres">
      <dgm:prSet presAssocID="{DD5158B0-0843-4EB6-89F2-9C6A5096D7F1}" presName="sibTrans" presStyleLbl="sibTrans2D1" presStyleIdx="0" presStyleCnt="1"/>
      <dgm:spPr/>
      <dgm:t>
        <a:bodyPr/>
        <a:lstStyle/>
        <a:p>
          <a:endParaRPr lang="ru-RU"/>
        </a:p>
      </dgm:t>
    </dgm:pt>
    <dgm:pt modelId="{4C49306E-D811-4DC9-8872-E069BCD7D9CA}" type="pres">
      <dgm:prSet presAssocID="{DD5158B0-0843-4EB6-89F2-9C6A5096D7F1}" presName="spacerR" presStyleCnt="0"/>
      <dgm:spPr/>
    </dgm:pt>
    <dgm:pt modelId="{B4FC9130-8845-4770-837C-13F38E6E6BE9}" type="pres">
      <dgm:prSet presAssocID="{C6C7D098-84F6-4ECD-B13B-AA6D26A1ED04}" presName="node" presStyleLbl="node1" presStyleIdx="1" presStyleCnt="2" custScaleX="33807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CCB2CD42-7263-4561-AC4B-ECC0E55654C7}" srcId="{0422D10A-AD44-4732-B34B-DF69EE670FB7}" destId="{4C007775-8F2C-46CA-A112-93C34E33125D}" srcOrd="0" destOrd="0" parTransId="{F5387604-1949-4CFE-8FC6-4601C36234FB}" sibTransId="{DD5158B0-0843-4EB6-89F2-9C6A5096D7F1}"/>
    <dgm:cxn modelId="{09D308F5-88FE-4B1D-9DC3-DFC12E98FF75}" type="presOf" srcId="{0422D10A-AD44-4732-B34B-DF69EE670FB7}" destId="{E5E0FF5A-20EC-4867-A9EC-2F3F6938E2E3}" srcOrd="0" destOrd="0" presId="urn:microsoft.com/office/officeart/2005/8/layout/equation1"/>
    <dgm:cxn modelId="{94D40832-5C8E-4C20-BA73-7268BB9160ED}" type="presOf" srcId="{DD5158B0-0843-4EB6-89F2-9C6A5096D7F1}" destId="{A0439A76-F630-4C31-9F41-34F48012B565}" srcOrd="0" destOrd="0" presId="urn:microsoft.com/office/officeart/2005/8/layout/equation1"/>
    <dgm:cxn modelId="{0CD53890-AB89-440D-BA7E-FC7A36022AF4}" type="presOf" srcId="{C6C7D098-84F6-4ECD-B13B-AA6D26A1ED04}" destId="{B4FC9130-8845-4770-837C-13F38E6E6BE9}" srcOrd="0" destOrd="0" presId="urn:microsoft.com/office/officeart/2005/8/layout/equation1"/>
    <dgm:cxn modelId="{FA93F443-0086-4036-A318-2752C6391CE8}" type="presOf" srcId="{4C007775-8F2C-46CA-A112-93C34E33125D}" destId="{8DBA0359-69CA-4E28-BB15-48EE350293BA}" srcOrd="0" destOrd="0" presId="urn:microsoft.com/office/officeart/2005/8/layout/equation1"/>
    <dgm:cxn modelId="{2F59B3B3-686A-4392-AB7F-4D3CFE36C784}" srcId="{0422D10A-AD44-4732-B34B-DF69EE670FB7}" destId="{C6C7D098-84F6-4ECD-B13B-AA6D26A1ED04}" srcOrd="1" destOrd="0" parTransId="{3C5D9E4D-95CC-4080-B7B4-98561A39B3B9}" sibTransId="{4ED259D0-3DD6-476F-9C38-97EEFF871F8A}"/>
    <dgm:cxn modelId="{2C9D6315-FA99-471C-B831-DFA99DF27355}" type="presParOf" srcId="{E5E0FF5A-20EC-4867-A9EC-2F3F6938E2E3}" destId="{8DBA0359-69CA-4E28-BB15-48EE350293BA}" srcOrd="0" destOrd="0" presId="urn:microsoft.com/office/officeart/2005/8/layout/equation1"/>
    <dgm:cxn modelId="{6823D1DB-B922-45C7-9687-78A1D21C1E47}" type="presParOf" srcId="{E5E0FF5A-20EC-4867-A9EC-2F3F6938E2E3}" destId="{8A89A311-79B7-4684-A199-99AB0F64FF80}" srcOrd="1" destOrd="0" presId="urn:microsoft.com/office/officeart/2005/8/layout/equation1"/>
    <dgm:cxn modelId="{F44A7F46-9B47-46D1-9FAB-DFBEFC017BF9}" type="presParOf" srcId="{E5E0FF5A-20EC-4867-A9EC-2F3F6938E2E3}" destId="{A0439A76-F630-4C31-9F41-34F48012B565}" srcOrd="2" destOrd="0" presId="urn:microsoft.com/office/officeart/2005/8/layout/equation1"/>
    <dgm:cxn modelId="{49DE5782-320E-48BB-A885-3A37CA06DD53}" type="presParOf" srcId="{E5E0FF5A-20EC-4867-A9EC-2F3F6938E2E3}" destId="{4C49306E-D811-4DC9-8872-E069BCD7D9CA}" srcOrd="3" destOrd="0" presId="urn:microsoft.com/office/officeart/2005/8/layout/equation1"/>
    <dgm:cxn modelId="{620AD79C-0D73-4604-97FB-D6DAA4F45F2D}" type="presParOf" srcId="{E5E0FF5A-20EC-4867-A9EC-2F3F6938E2E3}" destId="{B4FC9130-8845-4770-837C-13F38E6E6BE9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3D19EF-847F-49E4-AE9A-03FD38553704}" type="doc">
      <dgm:prSet loTypeId="urn:microsoft.com/office/officeart/2005/8/layout/hList6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D5045A3-D3D5-4A1C-BA89-8170F472B2C5}">
      <dgm:prSet phldrT="[Текст]" custT="1"/>
      <dgm:spPr/>
      <dgm:t>
        <a:bodyPr anchor="ctr"/>
        <a:lstStyle/>
        <a:p>
          <a:pPr algn="ctr"/>
          <a:r>
            <a:rPr lang="ru-RU" sz="3600" b="1" dirty="0" smtClean="0">
              <a:solidFill>
                <a:schemeClr val="tx1"/>
              </a:solidFill>
            </a:rPr>
            <a:t>ТК ТС</a:t>
          </a:r>
          <a:endParaRPr lang="ru-RU" sz="2300" b="1" dirty="0">
            <a:solidFill>
              <a:schemeClr val="tx1"/>
            </a:solidFill>
          </a:endParaRPr>
        </a:p>
      </dgm:t>
    </dgm:pt>
    <dgm:pt modelId="{07E8A115-ECBF-45DC-85AC-482366D29619}" type="parTrans" cxnId="{7E1C83D2-B21A-4C91-A4B3-9E427979CBF8}">
      <dgm:prSet/>
      <dgm:spPr/>
      <dgm:t>
        <a:bodyPr/>
        <a:lstStyle/>
        <a:p>
          <a:endParaRPr lang="ru-RU"/>
        </a:p>
      </dgm:t>
    </dgm:pt>
    <dgm:pt modelId="{B73339FC-90A1-4230-9493-E62D89BE3077}" type="sibTrans" cxnId="{7E1C83D2-B21A-4C91-A4B3-9E427979CBF8}">
      <dgm:prSet/>
      <dgm:spPr/>
      <dgm:t>
        <a:bodyPr/>
        <a:lstStyle/>
        <a:p>
          <a:endParaRPr lang="ru-RU"/>
        </a:p>
      </dgm:t>
    </dgm:pt>
    <dgm:pt modelId="{85F65F36-0AAE-45D3-BE50-E05E03D9CBC6}">
      <dgm:prSet phldrT="[Текст]"/>
      <dgm:spPr/>
      <dgm:t>
        <a:bodyPr anchor="ctr"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Заявление о выпуске до подачи ДТ </a:t>
          </a:r>
          <a:r>
            <a:rPr lang="ru-RU" sz="1800" b="1" u="sng" dirty="0" smtClean="0">
              <a:solidFill>
                <a:schemeClr val="tx1"/>
              </a:solidFill>
            </a:rPr>
            <a:t>в письменной форме</a:t>
          </a:r>
          <a:r>
            <a:rPr lang="ru-RU" sz="1800" b="1" dirty="0" smtClean="0">
              <a:solidFill>
                <a:schemeClr val="tx1"/>
              </a:solidFill>
            </a:rPr>
            <a:t/>
          </a:r>
          <a:br>
            <a:rPr lang="ru-RU" sz="1800" b="1" dirty="0" smtClean="0">
              <a:solidFill>
                <a:schemeClr val="tx1"/>
              </a:solidFill>
            </a:rPr>
          </a:br>
          <a:endParaRPr lang="ru-RU" sz="1800" b="1" dirty="0">
            <a:solidFill>
              <a:schemeClr val="tx1"/>
            </a:solidFill>
          </a:endParaRPr>
        </a:p>
      </dgm:t>
    </dgm:pt>
    <dgm:pt modelId="{9A039660-9D78-4799-AE01-6807530D96D7}" type="parTrans" cxnId="{1D3CD5B4-2636-4FC2-9F4F-EDA4F34A023E}">
      <dgm:prSet/>
      <dgm:spPr/>
      <dgm:t>
        <a:bodyPr/>
        <a:lstStyle/>
        <a:p>
          <a:endParaRPr lang="ru-RU"/>
        </a:p>
      </dgm:t>
    </dgm:pt>
    <dgm:pt modelId="{88EEE986-BC47-4F20-82A6-2598B28B62E6}" type="sibTrans" cxnId="{1D3CD5B4-2636-4FC2-9F4F-EDA4F34A023E}">
      <dgm:prSet/>
      <dgm:spPr/>
      <dgm:t>
        <a:bodyPr/>
        <a:lstStyle/>
        <a:p>
          <a:endParaRPr lang="ru-RU"/>
        </a:p>
      </dgm:t>
    </dgm:pt>
    <dgm:pt modelId="{52287DAD-603E-4BEE-8979-0492E07B77C1}">
      <dgm:prSet phldrT="[Текст]"/>
      <dgm:spPr/>
      <dgm:t>
        <a:bodyPr anchor="ctr"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Документы к заявлению о выпуске до подачи ДТ  </a:t>
          </a:r>
          <a:r>
            <a:rPr lang="ru-RU" sz="1800" b="1" u="sng" dirty="0" smtClean="0">
              <a:solidFill>
                <a:schemeClr val="tx1"/>
              </a:solidFill>
            </a:rPr>
            <a:t>прилагаются</a:t>
          </a:r>
          <a:r>
            <a:rPr lang="ru-RU" sz="1800" dirty="0" smtClean="0">
              <a:solidFill>
                <a:schemeClr val="tx1"/>
              </a:solidFill>
            </a:rPr>
            <a:t/>
          </a:r>
          <a:br>
            <a:rPr lang="ru-RU" sz="1800" dirty="0" smtClean="0">
              <a:solidFill>
                <a:schemeClr val="tx1"/>
              </a:solidFill>
            </a:rPr>
          </a:br>
          <a:endParaRPr lang="ru-RU" sz="1800" dirty="0">
            <a:solidFill>
              <a:schemeClr val="tx1"/>
            </a:solidFill>
          </a:endParaRPr>
        </a:p>
      </dgm:t>
    </dgm:pt>
    <dgm:pt modelId="{AAD7CC22-63B2-42B9-A915-EE90CAA0CB4D}" type="parTrans" cxnId="{AC6EA7B0-D9E2-4A72-9658-D1E501BD1279}">
      <dgm:prSet/>
      <dgm:spPr/>
      <dgm:t>
        <a:bodyPr/>
        <a:lstStyle/>
        <a:p>
          <a:endParaRPr lang="ru-RU"/>
        </a:p>
      </dgm:t>
    </dgm:pt>
    <dgm:pt modelId="{46EC8ED8-908B-46DE-944B-6CDB0700E444}" type="sibTrans" cxnId="{AC6EA7B0-D9E2-4A72-9658-D1E501BD1279}">
      <dgm:prSet/>
      <dgm:spPr/>
      <dgm:t>
        <a:bodyPr/>
        <a:lstStyle/>
        <a:p>
          <a:endParaRPr lang="ru-RU"/>
        </a:p>
      </dgm:t>
    </dgm:pt>
    <dgm:pt modelId="{AA704C30-FEA4-4566-9407-D6E210571D76}">
      <dgm:prSet phldrT="[Текст]" custT="1"/>
      <dgm:spPr/>
      <dgm:t>
        <a:bodyPr anchor="ctr"/>
        <a:lstStyle/>
        <a:p>
          <a:pPr algn="ctr"/>
          <a:r>
            <a:rPr lang="ru-RU" sz="3600" b="1" dirty="0" smtClean="0">
              <a:solidFill>
                <a:schemeClr val="tx1"/>
              </a:solidFill>
            </a:rPr>
            <a:t>ТК ЕАЭС</a:t>
          </a:r>
          <a:endParaRPr lang="ru-RU" sz="3600" b="1" dirty="0">
            <a:solidFill>
              <a:schemeClr val="tx1"/>
            </a:solidFill>
          </a:endParaRPr>
        </a:p>
      </dgm:t>
    </dgm:pt>
    <dgm:pt modelId="{C6234785-0740-4B31-BEA6-77F1A8067CB9}" type="parTrans" cxnId="{26C35F34-CCF2-426D-A42F-CD2774AEC05D}">
      <dgm:prSet/>
      <dgm:spPr/>
      <dgm:t>
        <a:bodyPr/>
        <a:lstStyle/>
        <a:p>
          <a:endParaRPr lang="ru-RU"/>
        </a:p>
      </dgm:t>
    </dgm:pt>
    <dgm:pt modelId="{CB6B6DB9-469A-4F68-90BE-170C35478A64}" type="sibTrans" cxnId="{26C35F34-CCF2-426D-A42F-CD2774AEC05D}">
      <dgm:prSet/>
      <dgm:spPr/>
      <dgm:t>
        <a:bodyPr/>
        <a:lstStyle/>
        <a:p>
          <a:endParaRPr lang="ru-RU"/>
        </a:p>
      </dgm:t>
    </dgm:pt>
    <dgm:pt modelId="{E75E8BC4-F05B-4AAA-AF07-7BBC6578DA0B}">
      <dgm:prSet phldrT="[Текст]"/>
      <dgm:spPr/>
      <dgm:t>
        <a:bodyPr anchor="ctr"/>
        <a:lstStyle/>
        <a:p>
          <a:pPr algn="l"/>
          <a:r>
            <a:rPr lang="ru-RU" sz="2000" dirty="0" smtClean="0">
              <a:solidFill>
                <a:schemeClr val="tx1"/>
              </a:solidFill>
            </a:rPr>
            <a:t>Заявление о выпуске до подачи ДТ </a:t>
          </a:r>
          <a:r>
            <a:rPr lang="ru-RU" sz="2000" u="sng" dirty="0" smtClean="0">
              <a:solidFill>
                <a:schemeClr val="tx1"/>
              </a:solidFill>
            </a:rPr>
            <a:t>в </a:t>
          </a:r>
          <a:r>
            <a:rPr lang="ru-RU" sz="2000" b="1" u="sng" dirty="0" smtClean="0">
              <a:solidFill>
                <a:schemeClr val="tx1"/>
              </a:solidFill>
            </a:rPr>
            <a:t>электронной форме</a:t>
          </a:r>
          <a:r>
            <a:rPr lang="ru-RU" sz="2000" b="1" dirty="0" smtClean="0">
              <a:solidFill>
                <a:schemeClr val="tx1"/>
              </a:solidFill>
            </a:rPr>
            <a:t/>
          </a:r>
          <a:br>
            <a:rPr lang="ru-RU" sz="2000" b="1" dirty="0" smtClean="0">
              <a:solidFill>
                <a:schemeClr val="tx1"/>
              </a:solidFill>
            </a:rPr>
          </a:br>
          <a:endParaRPr lang="ru-RU" sz="2000" b="1" dirty="0">
            <a:solidFill>
              <a:schemeClr val="tx1"/>
            </a:solidFill>
          </a:endParaRPr>
        </a:p>
      </dgm:t>
    </dgm:pt>
    <dgm:pt modelId="{4B8A55BF-F7A0-4406-A1FE-97412B151D9B}" type="parTrans" cxnId="{0B284670-A00A-402D-A38F-FB93BE4CD8D8}">
      <dgm:prSet/>
      <dgm:spPr/>
      <dgm:t>
        <a:bodyPr/>
        <a:lstStyle/>
        <a:p>
          <a:endParaRPr lang="ru-RU"/>
        </a:p>
      </dgm:t>
    </dgm:pt>
    <dgm:pt modelId="{172D7204-7F13-4847-B9D1-197589669B92}" type="sibTrans" cxnId="{0B284670-A00A-402D-A38F-FB93BE4CD8D8}">
      <dgm:prSet/>
      <dgm:spPr/>
      <dgm:t>
        <a:bodyPr/>
        <a:lstStyle/>
        <a:p>
          <a:endParaRPr lang="ru-RU"/>
        </a:p>
      </dgm:t>
    </dgm:pt>
    <dgm:pt modelId="{1035DBAA-A2A4-4319-B996-8785E3F0F407}">
      <dgm:prSet phldrT="[Текст]"/>
      <dgm:spPr/>
      <dgm:t>
        <a:bodyPr anchor="ctr"/>
        <a:lstStyle/>
        <a:p>
          <a:pPr algn="l"/>
          <a:r>
            <a:rPr lang="ru-RU" sz="2000" dirty="0" smtClean="0">
              <a:solidFill>
                <a:schemeClr val="tx1"/>
              </a:solidFill>
            </a:rPr>
            <a:t>Документы к заявлению о выпуске до подачи ДТ </a:t>
          </a:r>
          <a:r>
            <a:rPr lang="ru-RU" sz="2000" b="1" u="sng" dirty="0" smtClean="0">
              <a:solidFill>
                <a:schemeClr val="tx1"/>
              </a:solidFill>
            </a:rPr>
            <a:t>не прилагаются</a:t>
          </a:r>
          <a:br>
            <a:rPr lang="ru-RU" sz="2000" b="1" u="sng" dirty="0" smtClean="0">
              <a:solidFill>
                <a:schemeClr val="tx1"/>
              </a:solidFill>
            </a:rPr>
          </a:br>
          <a:endParaRPr lang="ru-RU" sz="2000" b="1" u="sng" dirty="0">
            <a:solidFill>
              <a:schemeClr val="tx1"/>
            </a:solidFill>
          </a:endParaRPr>
        </a:p>
      </dgm:t>
    </dgm:pt>
    <dgm:pt modelId="{414B7B4A-BC91-47B1-97F3-50A065B7F6AD}" type="parTrans" cxnId="{593CF653-7F66-4F0D-87CF-28ED4F5BDDBF}">
      <dgm:prSet/>
      <dgm:spPr/>
      <dgm:t>
        <a:bodyPr/>
        <a:lstStyle/>
        <a:p>
          <a:endParaRPr lang="ru-RU"/>
        </a:p>
      </dgm:t>
    </dgm:pt>
    <dgm:pt modelId="{1EE38625-334E-4939-BAF5-1F2DBA8352AD}" type="sibTrans" cxnId="{593CF653-7F66-4F0D-87CF-28ED4F5BDDBF}">
      <dgm:prSet/>
      <dgm:spPr/>
      <dgm:t>
        <a:bodyPr/>
        <a:lstStyle/>
        <a:p>
          <a:endParaRPr lang="ru-RU"/>
        </a:p>
      </dgm:t>
    </dgm:pt>
    <dgm:pt modelId="{E4FA9B76-C1FA-41EF-8D8C-F3B1545C0852}">
      <dgm:prSet phldrT="[Текст]"/>
      <dgm:spPr/>
      <dgm:t>
        <a:bodyPr anchor="ctr"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Подача ДТ до </a:t>
          </a:r>
          <a:r>
            <a:rPr lang="ru-RU" sz="1800" b="1" u="sng" dirty="0" smtClean="0">
              <a:solidFill>
                <a:schemeClr val="tx1"/>
              </a:solidFill>
            </a:rPr>
            <a:t>10 числа</a:t>
          </a:r>
          <a:r>
            <a:rPr lang="ru-RU" sz="1800" dirty="0" smtClean="0">
              <a:solidFill>
                <a:schemeClr val="tx1"/>
              </a:solidFill>
            </a:rPr>
            <a:t> следующего месяца </a:t>
          </a:r>
          <a:endParaRPr lang="ru-RU" sz="1800" dirty="0">
            <a:solidFill>
              <a:schemeClr val="tx1"/>
            </a:solidFill>
          </a:endParaRPr>
        </a:p>
      </dgm:t>
    </dgm:pt>
    <dgm:pt modelId="{86D079A0-F421-4E8E-B716-73FE268F050E}" type="parTrans" cxnId="{B84FE6A0-7BD9-476A-BB84-173125ABE803}">
      <dgm:prSet/>
      <dgm:spPr/>
      <dgm:t>
        <a:bodyPr/>
        <a:lstStyle/>
        <a:p>
          <a:endParaRPr lang="ru-RU"/>
        </a:p>
      </dgm:t>
    </dgm:pt>
    <dgm:pt modelId="{C3872D27-168D-4B61-AB60-A3A1FEAFE8EA}" type="sibTrans" cxnId="{B84FE6A0-7BD9-476A-BB84-173125ABE803}">
      <dgm:prSet/>
      <dgm:spPr/>
      <dgm:t>
        <a:bodyPr/>
        <a:lstStyle/>
        <a:p>
          <a:endParaRPr lang="ru-RU"/>
        </a:p>
      </dgm:t>
    </dgm:pt>
    <dgm:pt modelId="{15C32050-2367-4419-A104-6D94FED966D5}">
      <dgm:prSet phldrT="[Текст]"/>
      <dgm:spPr/>
      <dgm:t>
        <a:bodyPr anchor="ctr"/>
        <a:lstStyle/>
        <a:p>
          <a:pPr algn="l"/>
          <a:r>
            <a:rPr lang="ru-RU" sz="2000" dirty="0" smtClean="0">
              <a:solidFill>
                <a:schemeClr val="tx1"/>
              </a:solidFill>
            </a:rPr>
            <a:t>Подача ДТ до </a:t>
          </a:r>
          <a:r>
            <a:rPr lang="ru-RU" sz="2000" b="1" u="sng" dirty="0" smtClean="0">
              <a:solidFill>
                <a:schemeClr val="tx1"/>
              </a:solidFill>
            </a:rPr>
            <a:t>15 числа </a:t>
          </a:r>
          <a:r>
            <a:rPr lang="ru-RU" sz="2000" dirty="0" smtClean="0">
              <a:solidFill>
                <a:schemeClr val="tx1"/>
              </a:solidFill>
            </a:rPr>
            <a:t>следующего месяца </a:t>
          </a:r>
          <a:endParaRPr lang="ru-RU" sz="2000" dirty="0">
            <a:solidFill>
              <a:schemeClr val="tx1"/>
            </a:solidFill>
          </a:endParaRPr>
        </a:p>
      </dgm:t>
    </dgm:pt>
    <dgm:pt modelId="{F5B7F5D4-D114-4125-A26E-C846883FFB9F}" type="parTrans" cxnId="{AF778A59-C158-4B85-BF40-3015AEBD8ABA}">
      <dgm:prSet/>
      <dgm:spPr/>
      <dgm:t>
        <a:bodyPr/>
        <a:lstStyle/>
        <a:p>
          <a:endParaRPr lang="ru-RU"/>
        </a:p>
      </dgm:t>
    </dgm:pt>
    <dgm:pt modelId="{D602A8F5-ACF4-4F83-A032-2AE53ED8BF03}" type="sibTrans" cxnId="{AF778A59-C158-4B85-BF40-3015AEBD8ABA}">
      <dgm:prSet/>
      <dgm:spPr/>
      <dgm:t>
        <a:bodyPr/>
        <a:lstStyle/>
        <a:p>
          <a:endParaRPr lang="ru-RU"/>
        </a:p>
      </dgm:t>
    </dgm:pt>
    <dgm:pt modelId="{3865A4AA-E551-469F-A678-F009278F6BF4}" type="pres">
      <dgm:prSet presAssocID="{3F3D19EF-847F-49E4-AE9A-03FD385537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2C5736-4045-4B70-B848-C89D1D2293E9}" type="pres">
      <dgm:prSet presAssocID="{FD5045A3-D3D5-4A1C-BA89-8170F472B2C5}" presName="node" presStyleLbl="node1" presStyleIdx="0" presStyleCnt="2" custScaleX="78955" custLinFactNeighborY="-1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94A1C-A389-40DD-9C59-FEF889B769F9}" type="pres">
      <dgm:prSet presAssocID="{B73339FC-90A1-4230-9493-E62D89BE3077}" presName="sibTrans" presStyleCnt="0"/>
      <dgm:spPr/>
      <dgm:t>
        <a:bodyPr/>
        <a:lstStyle/>
        <a:p>
          <a:endParaRPr lang="ru-RU"/>
        </a:p>
      </dgm:t>
    </dgm:pt>
    <dgm:pt modelId="{D75992F1-18D0-42E5-B98A-FEA4F9089EAA}" type="pres">
      <dgm:prSet presAssocID="{AA704C30-FEA4-4566-9407-D6E210571D7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FB8883-B07B-4A3A-98AC-6DA7346951C3}" type="presOf" srcId="{FD5045A3-D3D5-4A1C-BA89-8170F472B2C5}" destId="{372C5736-4045-4B70-B848-C89D1D2293E9}" srcOrd="0" destOrd="0" presId="urn:microsoft.com/office/officeart/2005/8/layout/hList6"/>
    <dgm:cxn modelId="{8838C53C-6E76-4E4B-91F2-9C231377ED9A}" type="presOf" srcId="{1035DBAA-A2A4-4319-B996-8785E3F0F407}" destId="{D75992F1-18D0-42E5-B98A-FEA4F9089EAA}" srcOrd="0" destOrd="2" presId="urn:microsoft.com/office/officeart/2005/8/layout/hList6"/>
    <dgm:cxn modelId="{1D3CD5B4-2636-4FC2-9F4F-EDA4F34A023E}" srcId="{FD5045A3-D3D5-4A1C-BA89-8170F472B2C5}" destId="{85F65F36-0AAE-45D3-BE50-E05E03D9CBC6}" srcOrd="0" destOrd="0" parTransId="{9A039660-9D78-4799-AE01-6807530D96D7}" sibTransId="{88EEE986-BC47-4F20-82A6-2598B28B62E6}"/>
    <dgm:cxn modelId="{3F0A3E3A-856D-4A1B-9A9D-B94B4870F6A3}" type="presOf" srcId="{E75E8BC4-F05B-4AAA-AF07-7BBC6578DA0B}" destId="{D75992F1-18D0-42E5-B98A-FEA4F9089EAA}" srcOrd="0" destOrd="1" presId="urn:microsoft.com/office/officeart/2005/8/layout/hList6"/>
    <dgm:cxn modelId="{202D3ABD-C396-486B-B16D-2113D4FF1776}" type="presOf" srcId="{52287DAD-603E-4BEE-8979-0492E07B77C1}" destId="{372C5736-4045-4B70-B848-C89D1D2293E9}" srcOrd="0" destOrd="2" presId="urn:microsoft.com/office/officeart/2005/8/layout/hList6"/>
    <dgm:cxn modelId="{9CC50E46-CCB4-42F1-8780-B96569AFB17C}" type="presOf" srcId="{E4FA9B76-C1FA-41EF-8D8C-F3B1545C0852}" destId="{372C5736-4045-4B70-B848-C89D1D2293E9}" srcOrd="0" destOrd="3" presId="urn:microsoft.com/office/officeart/2005/8/layout/hList6"/>
    <dgm:cxn modelId="{593CF653-7F66-4F0D-87CF-28ED4F5BDDBF}" srcId="{AA704C30-FEA4-4566-9407-D6E210571D76}" destId="{1035DBAA-A2A4-4319-B996-8785E3F0F407}" srcOrd="1" destOrd="0" parTransId="{414B7B4A-BC91-47B1-97F3-50A065B7F6AD}" sibTransId="{1EE38625-334E-4939-BAF5-1F2DBA8352AD}"/>
    <dgm:cxn modelId="{AF778A59-C158-4B85-BF40-3015AEBD8ABA}" srcId="{AA704C30-FEA4-4566-9407-D6E210571D76}" destId="{15C32050-2367-4419-A104-6D94FED966D5}" srcOrd="2" destOrd="0" parTransId="{F5B7F5D4-D114-4125-A26E-C846883FFB9F}" sibTransId="{D602A8F5-ACF4-4F83-A032-2AE53ED8BF03}"/>
    <dgm:cxn modelId="{17572B04-B6D8-4E57-B0E9-A2B5B53D0A1D}" type="presOf" srcId="{3F3D19EF-847F-49E4-AE9A-03FD38553704}" destId="{3865A4AA-E551-469F-A678-F009278F6BF4}" srcOrd="0" destOrd="0" presId="urn:microsoft.com/office/officeart/2005/8/layout/hList6"/>
    <dgm:cxn modelId="{7E1C83D2-B21A-4C91-A4B3-9E427979CBF8}" srcId="{3F3D19EF-847F-49E4-AE9A-03FD38553704}" destId="{FD5045A3-D3D5-4A1C-BA89-8170F472B2C5}" srcOrd="0" destOrd="0" parTransId="{07E8A115-ECBF-45DC-85AC-482366D29619}" sibTransId="{B73339FC-90A1-4230-9493-E62D89BE3077}"/>
    <dgm:cxn modelId="{AC6EA7B0-D9E2-4A72-9658-D1E501BD1279}" srcId="{FD5045A3-D3D5-4A1C-BA89-8170F472B2C5}" destId="{52287DAD-603E-4BEE-8979-0492E07B77C1}" srcOrd="1" destOrd="0" parTransId="{AAD7CC22-63B2-42B9-A915-EE90CAA0CB4D}" sibTransId="{46EC8ED8-908B-46DE-944B-6CDB0700E444}"/>
    <dgm:cxn modelId="{26C35F34-CCF2-426D-A42F-CD2774AEC05D}" srcId="{3F3D19EF-847F-49E4-AE9A-03FD38553704}" destId="{AA704C30-FEA4-4566-9407-D6E210571D76}" srcOrd="1" destOrd="0" parTransId="{C6234785-0740-4B31-BEA6-77F1A8067CB9}" sibTransId="{CB6B6DB9-469A-4F68-90BE-170C35478A64}"/>
    <dgm:cxn modelId="{0B284670-A00A-402D-A38F-FB93BE4CD8D8}" srcId="{AA704C30-FEA4-4566-9407-D6E210571D76}" destId="{E75E8BC4-F05B-4AAA-AF07-7BBC6578DA0B}" srcOrd="0" destOrd="0" parTransId="{4B8A55BF-F7A0-4406-A1FE-97412B151D9B}" sibTransId="{172D7204-7F13-4847-B9D1-197589669B92}"/>
    <dgm:cxn modelId="{B84FE6A0-7BD9-476A-BB84-173125ABE803}" srcId="{FD5045A3-D3D5-4A1C-BA89-8170F472B2C5}" destId="{E4FA9B76-C1FA-41EF-8D8C-F3B1545C0852}" srcOrd="2" destOrd="0" parTransId="{86D079A0-F421-4E8E-B716-73FE268F050E}" sibTransId="{C3872D27-168D-4B61-AB60-A3A1FEAFE8EA}"/>
    <dgm:cxn modelId="{AB24DE06-CD1B-4CB9-A77A-FDF9C7C6C851}" type="presOf" srcId="{85F65F36-0AAE-45D3-BE50-E05E03D9CBC6}" destId="{372C5736-4045-4B70-B848-C89D1D2293E9}" srcOrd="0" destOrd="1" presId="urn:microsoft.com/office/officeart/2005/8/layout/hList6"/>
    <dgm:cxn modelId="{746D487F-B006-4A04-A3FE-6236D6D8696C}" type="presOf" srcId="{AA704C30-FEA4-4566-9407-D6E210571D76}" destId="{D75992F1-18D0-42E5-B98A-FEA4F9089EAA}" srcOrd="0" destOrd="0" presId="urn:microsoft.com/office/officeart/2005/8/layout/hList6"/>
    <dgm:cxn modelId="{FD749AE9-18DF-4F16-BBB9-099E1C05AF77}" type="presOf" srcId="{15C32050-2367-4419-A104-6D94FED966D5}" destId="{D75992F1-18D0-42E5-B98A-FEA4F9089EAA}" srcOrd="0" destOrd="3" presId="urn:microsoft.com/office/officeart/2005/8/layout/hList6"/>
    <dgm:cxn modelId="{F6AA1F74-5D68-4039-BD4F-82945EB6B631}" type="presParOf" srcId="{3865A4AA-E551-469F-A678-F009278F6BF4}" destId="{372C5736-4045-4B70-B848-C89D1D2293E9}" srcOrd="0" destOrd="0" presId="urn:microsoft.com/office/officeart/2005/8/layout/hList6"/>
    <dgm:cxn modelId="{2540AFAD-6ADF-4681-9700-B9524F7AE571}" type="presParOf" srcId="{3865A4AA-E551-469F-A678-F009278F6BF4}" destId="{ED694A1C-A389-40DD-9C59-FEF889B769F9}" srcOrd="1" destOrd="0" presId="urn:microsoft.com/office/officeart/2005/8/layout/hList6"/>
    <dgm:cxn modelId="{3082F014-6CE2-4EC6-A50C-A301810C9056}" type="presParOf" srcId="{3865A4AA-E551-469F-A678-F009278F6BF4}" destId="{D75992F1-18D0-42E5-B98A-FEA4F9089EA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AF38F7-F7CA-47AC-8DAF-57FC070BA6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</dgm:pt>
    <dgm:pt modelId="{E71163AF-3BFF-47BA-9CEC-8A578E013C77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УЭО относятся к низкому уровню риска</a:t>
          </a:r>
          <a:endParaRPr lang="ru-RU" dirty="0">
            <a:solidFill>
              <a:schemeClr val="tx1"/>
            </a:solidFill>
          </a:endParaRPr>
        </a:p>
      </dgm:t>
    </dgm:pt>
    <dgm:pt modelId="{4A3166A2-83AA-4EC0-98F9-509B9C40E32D}" type="parTrans" cxnId="{25C84CED-A392-4105-8BC7-9F30135F7310}">
      <dgm:prSet/>
      <dgm:spPr/>
      <dgm:t>
        <a:bodyPr/>
        <a:lstStyle/>
        <a:p>
          <a:endParaRPr lang="ru-RU"/>
        </a:p>
      </dgm:t>
    </dgm:pt>
    <dgm:pt modelId="{E461918F-EFDC-44FD-8877-D94075FE0977}" type="sibTrans" cxnId="{25C84CED-A392-4105-8BC7-9F30135F7310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A6A89A7C-31CD-4544-9CB5-32C271D60B0D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Таможенный осмотр или досмотр в отношении товаров УЭО со свидетельствами 2 и 3 типов проводится на складах УЭО</a:t>
          </a:r>
          <a:endParaRPr lang="ru-RU" dirty="0">
            <a:solidFill>
              <a:schemeClr val="tx1"/>
            </a:solidFill>
          </a:endParaRPr>
        </a:p>
      </dgm:t>
    </dgm:pt>
    <dgm:pt modelId="{A3386F6A-6C80-4933-8DF4-C9DDBC25B1A8}" type="parTrans" cxnId="{A886C522-B926-407F-986C-640E55582061}">
      <dgm:prSet/>
      <dgm:spPr/>
      <dgm:t>
        <a:bodyPr/>
        <a:lstStyle/>
        <a:p>
          <a:endParaRPr lang="ru-RU"/>
        </a:p>
      </dgm:t>
    </dgm:pt>
    <dgm:pt modelId="{1482D445-F375-414E-B1BC-084DBA14F906}" type="sibTrans" cxnId="{A886C522-B926-407F-986C-640E55582061}">
      <dgm:prSet/>
      <dgm:spPr/>
      <dgm:t>
        <a:bodyPr/>
        <a:lstStyle/>
        <a:p>
          <a:endParaRPr lang="ru-RU"/>
        </a:p>
      </dgm:t>
    </dgm:pt>
    <dgm:pt modelId="{B69AE77A-B99F-492E-820E-4F1707084A70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Таможенный осмотр или досмотр в отношении товаров УЭО проводится в первоочередном порядке</a:t>
          </a:r>
          <a:endParaRPr lang="ru-RU" dirty="0">
            <a:solidFill>
              <a:schemeClr val="tx1"/>
            </a:solidFill>
          </a:endParaRPr>
        </a:p>
      </dgm:t>
    </dgm:pt>
    <dgm:pt modelId="{B88B469E-66C5-47B9-A40C-CB712520F9D3}" type="sibTrans" cxnId="{A187DC17-BEC4-43E0-9259-B821B899EA41}">
      <dgm:prSet/>
      <dgm:spPr/>
      <dgm:t>
        <a:bodyPr/>
        <a:lstStyle/>
        <a:p>
          <a:endParaRPr lang="ru-RU"/>
        </a:p>
      </dgm:t>
    </dgm:pt>
    <dgm:pt modelId="{E0E4BC27-7BD0-4C55-AA4B-CAF42D28250F}" type="parTrans" cxnId="{A187DC17-BEC4-43E0-9259-B821B899EA41}">
      <dgm:prSet/>
      <dgm:spPr/>
      <dgm:t>
        <a:bodyPr/>
        <a:lstStyle/>
        <a:p>
          <a:endParaRPr lang="ru-RU"/>
        </a:p>
      </dgm:t>
    </dgm:pt>
    <dgm:pt modelId="{74AE3B67-33C1-4A14-80D7-1962D43D4F6D}" type="pres">
      <dgm:prSet presAssocID="{25AF38F7-F7CA-47AC-8DAF-57FC070BA668}" presName="Name0" presStyleCnt="0">
        <dgm:presLayoutVars>
          <dgm:chMax val="7"/>
          <dgm:chPref val="7"/>
          <dgm:dir/>
        </dgm:presLayoutVars>
      </dgm:prSet>
      <dgm:spPr/>
    </dgm:pt>
    <dgm:pt modelId="{62E10221-6A93-4DA2-8125-6ACAA3433D24}" type="pres">
      <dgm:prSet presAssocID="{25AF38F7-F7CA-47AC-8DAF-57FC070BA668}" presName="Name1" presStyleCnt="0"/>
      <dgm:spPr/>
    </dgm:pt>
    <dgm:pt modelId="{51B6ACE4-D87D-4F8E-AF14-5DABC04D2340}" type="pres">
      <dgm:prSet presAssocID="{25AF38F7-F7CA-47AC-8DAF-57FC070BA668}" presName="cycle" presStyleCnt="0"/>
      <dgm:spPr/>
    </dgm:pt>
    <dgm:pt modelId="{300EB1D2-501F-4374-ABD9-950467747788}" type="pres">
      <dgm:prSet presAssocID="{25AF38F7-F7CA-47AC-8DAF-57FC070BA668}" presName="srcNode" presStyleLbl="node1" presStyleIdx="0" presStyleCnt="3"/>
      <dgm:spPr/>
    </dgm:pt>
    <dgm:pt modelId="{3870F001-1AD9-469F-88A8-AC6B60F00E6D}" type="pres">
      <dgm:prSet presAssocID="{25AF38F7-F7CA-47AC-8DAF-57FC070BA668}" presName="conn" presStyleLbl="parChTrans1D2" presStyleIdx="0" presStyleCnt="1"/>
      <dgm:spPr/>
      <dgm:t>
        <a:bodyPr/>
        <a:lstStyle/>
        <a:p>
          <a:endParaRPr lang="ru-RU"/>
        </a:p>
      </dgm:t>
    </dgm:pt>
    <dgm:pt modelId="{0A57A546-0350-473A-BAC2-B76F7BF7C1BB}" type="pres">
      <dgm:prSet presAssocID="{25AF38F7-F7CA-47AC-8DAF-57FC070BA668}" presName="extraNode" presStyleLbl="node1" presStyleIdx="0" presStyleCnt="3"/>
      <dgm:spPr/>
    </dgm:pt>
    <dgm:pt modelId="{0AB4B3E2-4590-4C5C-8760-D996BA1C52CE}" type="pres">
      <dgm:prSet presAssocID="{25AF38F7-F7CA-47AC-8DAF-57FC070BA668}" presName="dstNode" presStyleLbl="node1" presStyleIdx="0" presStyleCnt="3"/>
      <dgm:spPr/>
    </dgm:pt>
    <dgm:pt modelId="{CABC83A8-48AB-4FE0-9201-9B195E9F340F}" type="pres">
      <dgm:prSet presAssocID="{E71163AF-3BFF-47BA-9CEC-8A578E013C77}" presName="text_1" presStyleLbl="node1" presStyleIdx="0" presStyleCnt="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4C6BDC70-A413-4C42-8E24-8017AD731DF5}" type="pres">
      <dgm:prSet presAssocID="{E71163AF-3BFF-47BA-9CEC-8A578E013C77}" presName="accent_1" presStyleCnt="0"/>
      <dgm:spPr/>
    </dgm:pt>
    <dgm:pt modelId="{013C5C67-167A-4F1D-B65E-029D3A71C8EB}" type="pres">
      <dgm:prSet presAssocID="{E71163AF-3BFF-47BA-9CEC-8A578E013C77}" presName="accentRepeatNode" presStyleLbl="solidFgAcc1" presStyleIdx="0" presStyleCnt="3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</dgm:pt>
    <dgm:pt modelId="{B9EB70D0-33E2-4DE3-AF55-3911859C341D}" type="pres">
      <dgm:prSet presAssocID="{B69AE77A-B99F-492E-820E-4F1707084A70}" presName="text_2" presStyleLbl="node1" presStyleIdx="1" presStyleCnt="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8C08191B-6733-4F2A-B67D-456F4273B203}" type="pres">
      <dgm:prSet presAssocID="{B69AE77A-B99F-492E-820E-4F1707084A70}" presName="accent_2" presStyleCnt="0"/>
      <dgm:spPr/>
    </dgm:pt>
    <dgm:pt modelId="{A8325938-A768-4D6F-9EBE-6C1DDD34156B}" type="pres">
      <dgm:prSet presAssocID="{B69AE77A-B99F-492E-820E-4F1707084A70}" presName="accentRepeatNode" presStyleLbl="solidFgAcc1" presStyleIdx="1" presStyleCnt="3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730BF2FB-A2C7-48EE-92B9-6355F4088F7B}" type="pres">
      <dgm:prSet presAssocID="{A6A89A7C-31CD-4544-9CB5-32C271D60B0D}" presName="text_3" presStyleLbl="node1" presStyleIdx="2" presStyleCnt="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E71B13C-9154-4D2C-BC72-79BFCCAF5690}" type="pres">
      <dgm:prSet presAssocID="{A6A89A7C-31CD-4544-9CB5-32C271D60B0D}" presName="accent_3" presStyleCnt="0"/>
      <dgm:spPr/>
    </dgm:pt>
    <dgm:pt modelId="{6E286AC2-4359-42AA-B243-701A1BB9F8B8}" type="pres">
      <dgm:prSet presAssocID="{A6A89A7C-31CD-4544-9CB5-32C271D60B0D}" presName="accentRepeatNode" presStyleLbl="solidFgAcc1" presStyleIdx="2" presStyleCnt="3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</dgm:pt>
  </dgm:ptLst>
  <dgm:cxnLst>
    <dgm:cxn modelId="{25C84CED-A392-4105-8BC7-9F30135F7310}" srcId="{25AF38F7-F7CA-47AC-8DAF-57FC070BA668}" destId="{E71163AF-3BFF-47BA-9CEC-8A578E013C77}" srcOrd="0" destOrd="0" parTransId="{4A3166A2-83AA-4EC0-98F9-509B9C40E32D}" sibTransId="{E461918F-EFDC-44FD-8877-D94075FE0977}"/>
    <dgm:cxn modelId="{C513A0D9-FDDF-4449-97CD-B378CEB22153}" type="presOf" srcId="{25AF38F7-F7CA-47AC-8DAF-57FC070BA668}" destId="{74AE3B67-33C1-4A14-80D7-1962D43D4F6D}" srcOrd="0" destOrd="0" presId="urn:microsoft.com/office/officeart/2008/layout/VerticalCurvedList"/>
    <dgm:cxn modelId="{A187DC17-BEC4-43E0-9259-B821B899EA41}" srcId="{25AF38F7-F7CA-47AC-8DAF-57FC070BA668}" destId="{B69AE77A-B99F-492E-820E-4F1707084A70}" srcOrd="1" destOrd="0" parTransId="{E0E4BC27-7BD0-4C55-AA4B-CAF42D28250F}" sibTransId="{B88B469E-66C5-47B9-A40C-CB712520F9D3}"/>
    <dgm:cxn modelId="{B902CB75-918A-442E-A16F-59C8E1C34A58}" type="presOf" srcId="{E71163AF-3BFF-47BA-9CEC-8A578E013C77}" destId="{CABC83A8-48AB-4FE0-9201-9B195E9F340F}" srcOrd="0" destOrd="0" presId="urn:microsoft.com/office/officeart/2008/layout/VerticalCurvedList"/>
    <dgm:cxn modelId="{8BB0BD0B-3E1A-4AA9-91BB-3D1F981C7188}" type="presOf" srcId="{B69AE77A-B99F-492E-820E-4F1707084A70}" destId="{B9EB70D0-33E2-4DE3-AF55-3911859C341D}" srcOrd="0" destOrd="0" presId="urn:microsoft.com/office/officeart/2008/layout/VerticalCurvedList"/>
    <dgm:cxn modelId="{047329FA-0A30-4D4B-BF9A-45A61064B6F1}" type="presOf" srcId="{E461918F-EFDC-44FD-8877-D94075FE0977}" destId="{3870F001-1AD9-469F-88A8-AC6B60F00E6D}" srcOrd="0" destOrd="0" presId="urn:microsoft.com/office/officeart/2008/layout/VerticalCurvedList"/>
    <dgm:cxn modelId="{E51623FA-1F4B-4CEA-A962-4BD4EF5E3B13}" type="presOf" srcId="{A6A89A7C-31CD-4544-9CB5-32C271D60B0D}" destId="{730BF2FB-A2C7-48EE-92B9-6355F4088F7B}" srcOrd="0" destOrd="0" presId="urn:microsoft.com/office/officeart/2008/layout/VerticalCurvedList"/>
    <dgm:cxn modelId="{A886C522-B926-407F-986C-640E55582061}" srcId="{25AF38F7-F7CA-47AC-8DAF-57FC070BA668}" destId="{A6A89A7C-31CD-4544-9CB5-32C271D60B0D}" srcOrd="2" destOrd="0" parTransId="{A3386F6A-6C80-4933-8DF4-C9DDBC25B1A8}" sibTransId="{1482D445-F375-414E-B1BC-084DBA14F906}"/>
    <dgm:cxn modelId="{3A67AC5C-5873-4239-B0AB-5D9422FE54D4}" type="presParOf" srcId="{74AE3B67-33C1-4A14-80D7-1962D43D4F6D}" destId="{62E10221-6A93-4DA2-8125-6ACAA3433D24}" srcOrd="0" destOrd="0" presId="urn:microsoft.com/office/officeart/2008/layout/VerticalCurvedList"/>
    <dgm:cxn modelId="{5816E1B7-FD0B-4558-8D4F-C029F73C0C19}" type="presParOf" srcId="{62E10221-6A93-4DA2-8125-6ACAA3433D24}" destId="{51B6ACE4-D87D-4F8E-AF14-5DABC04D2340}" srcOrd="0" destOrd="0" presId="urn:microsoft.com/office/officeart/2008/layout/VerticalCurvedList"/>
    <dgm:cxn modelId="{C7957FEF-01E6-4619-B13C-5B23C32ECA70}" type="presParOf" srcId="{51B6ACE4-D87D-4F8E-AF14-5DABC04D2340}" destId="{300EB1D2-501F-4374-ABD9-950467747788}" srcOrd="0" destOrd="0" presId="urn:microsoft.com/office/officeart/2008/layout/VerticalCurvedList"/>
    <dgm:cxn modelId="{FC61B20D-D575-497E-81EB-49012BB78D72}" type="presParOf" srcId="{51B6ACE4-D87D-4F8E-AF14-5DABC04D2340}" destId="{3870F001-1AD9-469F-88A8-AC6B60F00E6D}" srcOrd="1" destOrd="0" presId="urn:microsoft.com/office/officeart/2008/layout/VerticalCurvedList"/>
    <dgm:cxn modelId="{0ED150E0-71BA-4AB8-BF60-12419A6F2A2E}" type="presParOf" srcId="{51B6ACE4-D87D-4F8E-AF14-5DABC04D2340}" destId="{0A57A546-0350-473A-BAC2-B76F7BF7C1BB}" srcOrd="2" destOrd="0" presId="urn:microsoft.com/office/officeart/2008/layout/VerticalCurvedList"/>
    <dgm:cxn modelId="{15EDF9E4-936D-47DD-8715-B825600495BC}" type="presParOf" srcId="{51B6ACE4-D87D-4F8E-AF14-5DABC04D2340}" destId="{0AB4B3E2-4590-4C5C-8760-D996BA1C52CE}" srcOrd="3" destOrd="0" presId="urn:microsoft.com/office/officeart/2008/layout/VerticalCurvedList"/>
    <dgm:cxn modelId="{68AF3474-CEB8-47C3-BE07-CDEB50483F0B}" type="presParOf" srcId="{62E10221-6A93-4DA2-8125-6ACAA3433D24}" destId="{CABC83A8-48AB-4FE0-9201-9B195E9F340F}" srcOrd="1" destOrd="0" presId="urn:microsoft.com/office/officeart/2008/layout/VerticalCurvedList"/>
    <dgm:cxn modelId="{A2930A95-39DA-40AD-85F3-941CF04DFDE9}" type="presParOf" srcId="{62E10221-6A93-4DA2-8125-6ACAA3433D24}" destId="{4C6BDC70-A413-4C42-8E24-8017AD731DF5}" srcOrd="2" destOrd="0" presId="urn:microsoft.com/office/officeart/2008/layout/VerticalCurvedList"/>
    <dgm:cxn modelId="{208B7D69-7A4D-4328-A3D9-5D211B92B1CE}" type="presParOf" srcId="{4C6BDC70-A413-4C42-8E24-8017AD731DF5}" destId="{013C5C67-167A-4F1D-B65E-029D3A71C8EB}" srcOrd="0" destOrd="0" presId="urn:microsoft.com/office/officeart/2008/layout/VerticalCurvedList"/>
    <dgm:cxn modelId="{11887C39-AE43-4704-8C99-FFF6DC0D8B65}" type="presParOf" srcId="{62E10221-6A93-4DA2-8125-6ACAA3433D24}" destId="{B9EB70D0-33E2-4DE3-AF55-3911859C341D}" srcOrd="3" destOrd="0" presId="urn:microsoft.com/office/officeart/2008/layout/VerticalCurvedList"/>
    <dgm:cxn modelId="{7C5A592E-9283-4290-929C-B49F01177116}" type="presParOf" srcId="{62E10221-6A93-4DA2-8125-6ACAA3433D24}" destId="{8C08191B-6733-4F2A-B67D-456F4273B203}" srcOrd="4" destOrd="0" presId="urn:microsoft.com/office/officeart/2008/layout/VerticalCurvedList"/>
    <dgm:cxn modelId="{691816DB-A6BA-4AC9-9CEC-0CB0C90E5DD1}" type="presParOf" srcId="{8C08191B-6733-4F2A-B67D-456F4273B203}" destId="{A8325938-A768-4D6F-9EBE-6C1DDD34156B}" srcOrd="0" destOrd="0" presId="urn:microsoft.com/office/officeart/2008/layout/VerticalCurvedList"/>
    <dgm:cxn modelId="{310CB269-9FAE-483E-A4D3-0F9A8A1294C7}" type="presParOf" srcId="{62E10221-6A93-4DA2-8125-6ACAA3433D24}" destId="{730BF2FB-A2C7-48EE-92B9-6355F4088F7B}" srcOrd="5" destOrd="0" presId="urn:microsoft.com/office/officeart/2008/layout/VerticalCurvedList"/>
    <dgm:cxn modelId="{AA643055-B74E-4D8D-8404-927B69ECA26B}" type="presParOf" srcId="{62E10221-6A93-4DA2-8125-6ACAA3433D24}" destId="{FE71B13C-9154-4D2C-BC72-79BFCCAF5690}" srcOrd="6" destOrd="0" presId="urn:microsoft.com/office/officeart/2008/layout/VerticalCurvedList"/>
    <dgm:cxn modelId="{193FDCD1-37F0-4566-AD20-D7D994099FBA}" type="presParOf" srcId="{FE71B13C-9154-4D2C-BC72-79BFCCAF5690}" destId="{6E286AC2-4359-42AA-B243-701A1BB9F8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03098C-B31D-4E20-8961-1DF8102D4BBB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088DFC-36A5-4875-A8DD-19F4DBC743F9}">
      <dgm:prSet phldrT="[Текст]"/>
      <dgm:spPr/>
      <dgm:t>
        <a:bodyPr/>
        <a:lstStyle/>
        <a:p>
          <a:endParaRPr lang="ru-RU"/>
        </a:p>
      </dgm:t>
    </dgm:pt>
    <dgm:pt modelId="{3D780391-F381-42D3-9D51-58C03BDEEBF1}" type="parTrans" cxnId="{F29D5628-4137-4065-A856-F2DD048E753D}">
      <dgm:prSet/>
      <dgm:spPr/>
      <dgm:t>
        <a:bodyPr/>
        <a:lstStyle/>
        <a:p>
          <a:endParaRPr lang="ru-RU"/>
        </a:p>
      </dgm:t>
    </dgm:pt>
    <dgm:pt modelId="{DBA20E5F-9AC0-46F4-AEE9-9FBF9262DB57}" type="sibTrans" cxnId="{F29D5628-4137-4065-A856-F2DD048E753D}">
      <dgm:prSet/>
      <dgm:spPr/>
      <dgm:t>
        <a:bodyPr/>
        <a:lstStyle/>
        <a:p>
          <a:endParaRPr lang="ru-RU"/>
        </a:p>
      </dgm:t>
    </dgm:pt>
    <dgm:pt modelId="{EFB96157-3A28-404C-B33D-30419A95B11E}">
      <dgm:prSet phldrT="[Текст]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Таможенные органы </a:t>
          </a:r>
        </a:p>
        <a:p>
          <a:endParaRPr lang="ru-RU" dirty="0" smtClean="0">
            <a:solidFill>
              <a:schemeClr val="bg1"/>
            </a:solidFill>
          </a:endParaRPr>
        </a:p>
        <a:p>
          <a:r>
            <a:rPr lang="ru-RU" dirty="0" smtClean="0">
              <a:solidFill>
                <a:schemeClr val="bg1"/>
              </a:solidFill>
            </a:rPr>
            <a:t> УЭО</a:t>
          </a:r>
          <a:endParaRPr lang="ru-RU" dirty="0">
            <a:solidFill>
              <a:schemeClr val="bg1"/>
            </a:solidFill>
          </a:endParaRPr>
        </a:p>
      </dgm:t>
    </dgm:pt>
    <dgm:pt modelId="{FDC9EDDC-1CE1-4384-AF29-42541AE558C9}" type="parTrans" cxnId="{3B25022F-FA9F-46D1-8376-4F5E0061AA4C}">
      <dgm:prSet/>
      <dgm:spPr/>
      <dgm:t>
        <a:bodyPr/>
        <a:lstStyle/>
        <a:p>
          <a:endParaRPr lang="ru-RU"/>
        </a:p>
      </dgm:t>
    </dgm:pt>
    <dgm:pt modelId="{CA327D3D-5481-41B3-96B1-80A0B33C32B8}" type="sibTrans" cxnId="{3B25022F-FA9F-46D1-8376-4F5E0061AA4C}">
      <dgm:prSet/>
      <dgm:spPr/>
      <dgm:t>
        <a:bodyPr/>
        <a:lstStyle/>
        <a:p>
          <a:endParaRPr lang="ru-RU"/>
        </a:p>
      </dgm:t>
    </dgm:pt>
    <dgm:pt modelId="{A555B31C-EA47-448D-8D53-4D603367A921}">
      <dgm:prSet phldrT="[Текст]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Определение должностных лиц, уполномоченных  на организацию взаимодействия с УЭО, расположенными в регионе деятельности таможенного органа</a:t>
          </a:r>
          <a:endParaRPr lang="ru-RU" dirty="0">
            <a:solidFill>
              <a:schemeClr val="tx1"/>
            </a:solidFill>
          </a:endParaRPr>
        </a:p>
      </dgm:t>
    </dgm:pt>
    <dgm:pt modelId="{1E007557-812A-46FE-97D9-AE7FC716BFD7}" type="parTrans" cxnId="{3555C95B-429E-4382-9067-4B77ADC26385}">
      <dgm:prSet/>
      <dgm:spPr/>
      <dgm:t>
        <a:bodyPr/>
        <a:lstStyle/>
        <a:p>
          <a:endParaRPr lang="ru-RU"/>
        </a:p>
      </dgm:t>
    </dgm:pt>
    <dgm:pt modelId="{EE41798E-BC54-41AF-A6D3-5F03B8CB2831}" type="sibTrans" cxnId="{3555C95B-429E-4382-9067-4B77ADC26385}">
      <dgm:prSet/>
      <dgm:spPr/>
      <dgm:t>
        <a:bodyPr/>
        <a:lstStyle/>
        <a:p>
          <a:endParaRPr lang="ru-RU"/>
        </a:p>
      </dgm:t>
    </dgm:pt>
    <dgm:pt modelId="{FEAE0DDC-C43B-462D-AF57-299768DB9A70}">
      <dgm:prSet phldrT="[Текст]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Создание консультативных органов в целях установления и поддержания официальных отношений консультативного характера и взаимодействия с УЭО </a:t>
          </a:r>
          <a:endParaRPr lang="ru-RU" dirty="0">
            <a:solidFill>
              <a:schemeClr val="tx1"/>
            </a:solidFill>
          </a:endParaRPr>
        </a:p>
      </dgm:t>
    </dgm:pt>
    <dgm:pt modelId="{034DFFAE-F174-480C-89ED-AC99C5FDFF97}" type="parTrans" cxnId="{7313EB35-1448-4F8E-A7A0-CB1E1C83EA6B}">
      <dgm:prSet/>
      <dgm:spPr/>
      <dgm:t>
        <a:bodyPr/>
        <a:lstStyle/>
        <a:p>
          <a:endParaRPr lang="ru-RU"/>
        </a:p>
      </dgm:t>
    </dgm:pt>
    <dgm:pt modelId="{18F7087D-39E2-41F1-8623-75A67180A6A9}" type="sibTrans" cxnId="{7313EB35-1448-4F8E-A7A0-CB1E1C83EA6B}">
      <dgm:prSet/>
      <dgm:spPr/>
      <dgm:t>
        <a:bodyPr/>
        <a:lstStyle/>
        <a:p>
          <a:endParaRPr lang="ru-RU"/>
        </a:p>
      </dgm:t>
    </dgm:pt>
    <dgm:pt modelId="{1A7B9E5C-106A-4599-B87B-35C18A9CE57E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Определение УЭО из своего руководящего состава, ответственного за общее взаимодействие с таможенными органами</a:t>
          </a:r>
          <a:endParaRPr lang="ru-RU" dirty="0">
            <a:solidFill>
              <a:schemeClr val="tx1"/>
            </a:solidFill>
          </a:endParaRPr>
        </a:p>
      </dgm:t>
    </dgm:pt>
    <dgm:pt modelId="{78F71184-C7D6-4183-9E72-5C02431E83EA}" type="parTrans" cxnId="{AE967C6C-F6B4-4BD8-8F05-C5F44E79AA8F}">
      <dgm:prSet/>
      <dgm:spPr/>
      <dgm:t>
        <a:bodyPr/>
        <a:lstStyle/>
        <a:p>
          <a:endParaRPr lang="ru-RU"/>
        </a:p>
      </dgm:t>
    </dgm:pt>
    <dgm:pt modelId="{697E5383-64D1-40BB-92E4-419AC4EF451C}" type="sibTrans" cxnId="{AE967C6C-F6B4-4BD8-8F05-C5F44E79AA8F}">
      <dgm:prSet/>
      <dgm:spPr/>
      <dgm:t>
        <a:bodyPr/>
        <a:lstStyle/>
        <a:p>
          <a:endParaRPr lang="ru-RU"/>
        </a:p>
      </dgm:t>
    </dgm:pt>
    <dgm:pt modelId="{293EC6E3-4D37-4535-88AC-E31872A6D4C4}">
      <dgm:prSet phldrT="[Текст]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Заключение соглашений между таможенными органами и УЭО</a:t>
          </a:r>
          <a:endParaRPr lang="ru-RU" dirty="0">
            <a:solidFill>
              <a:schemeClr val="tx1"/>
            </a:solidFill>
          </a:endParaRPr>
        </a:p>
      </dgm:t>
    </dgm:pt>
    <dgm:pt modelId="{FE73DF18-ED02-4936-81DB-437A704FDD4E}" type="parTrans" cxnId="{9CA500F0-2024-451E-B12E-C175D2474C90}">
      <dgm:prSet/>
      <dgm:spPr/>
      <dgm:t>
        <a:bodyPr/>
        <a:lstStyle/>
        <a:p>
          <a:endParaRPr lang="ru-RU"/>
        </a:p>
      </dgm:t>
    </dgm:pt>
    <dgm:pt modelId="{67EA1E36-9CE1-4F37-BA1C-16BA6D3F2F90}" type="sibTrans" cxnId="{9CA500F0-2024-451E-B12E-C175D2474C90}">
      <dgm:prSet/>
      <dgm:spPr/>
      <dgm:t>
        <a:bodyPr/>
        <a:lstStyle/>
        <a:p>
          <a:endParaRPr lang="ru-RU"/>
        </a:p>
      </dgm:t>
    </dgm:pt>
    <dgm:pt modelId="{B67307B8-C66C-44AA-8097-7EA3C9A43244}" type="pres">
      <dgm:prSet presAssocID="{6D03098C-B31D-4E20-8961-1DF8102D4BB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CF563-9F73-4632-A3FA-13B73E71C4B5}" type="pres">
      <dgm:prSet presAssocID="{6D03098C-B31D-4E20-8961-1DF8102D4BBB}" presName="matrix" presStyleCnt="0"/>
      <dgm:spPr/>
      <dgm:t>
        <a:bodyPr/>
        <a:lstStyle/>
        <a:p>
          <a:endParaRPr lang="ru-RU"/>
        </a:p>
      </dgm:t>
    </dgm:pt>
    <dgm:pt modelId="{C0D914C7-DE18-41AE-97B5-25AAFB32278E}" type="pres">
      <dgm:prSet presAssocID="{6D03098C-B31D-4E20-8961-1DF8102D4BBB}" presName="tile1" presStyleLbl="node1" presStyleIdx="0" presStyleCnt="4"/>
      <dgm:spPr/>
      <dgm:t>
        <a:bodyPr/>
        <a:lstStyle/>
        <a:p>
          <a:endParaRPr lang="ru-RU"/>
        </a:p>
      </dgm:t>
    </dgm:pt>
    <dgm:pt modelId="{2FB8FE4D-9D7F-4493-BC78-E85C8D7786B5}" type="pres">
      <dgm:prSet presAssocID="{6D03098C-B31D-4E20-8961-1DF8102D4BB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D3B0A-A218-4B6C-AE5D-54C34EECEAFE}" type="pres">
      <dgm:prSet presAssocID="{6D03098C-B31D-4E20-8961-1DF8102D4BBB}" presName="tile2" presStyleLbl="node1" presStyleIdx="1" presStyleCnt="4"/>
      <dgm:spPr/>
      <dgm:t>
        <a:bodyPr/>
        <a:lstStyle/>
        <a:p>
          <a:endParaRPr lang="ru-RU"/>
        </a:p>
      </dgm:t>
    </dgm:pt>
    <dgm:pt modelId="{D2970BB9-A264-42D0-A949-FECFCDEDAAAB}" type="pres">
      <dgm:prSet presAssocID="{6D03098C-B31D-4E20-8961-1DF8102D4BB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53958-D093-4208-A874-8A10E8EB9C63}" type="pres">
      <dgm:prSet presAssocID="{6D03098C-B31D-4E20-8961-1DF8102D4BBB}" presName="tile3" presStyleLbl="node1" presStyleIdx="2" presStyleCnt="4"/>
      <dgm:spPr/>
      <dgm:t>
        <a:bodyPr/>
        <a:lstStyle/>
        <a:p>
          <a:endParaRPr lang="ru-RU"/>
        </a:p>
      </dgm:t>
    </dgm:pt>
    <dgm:pt modelId="{64A2C7E3-2338-4829-A2FB-2041D0EA6DB7}" type="pres">
      <dgm:prSet presAssocID="{6D03098C-B31D-4E20-8961-1DF8102D4BB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20ED0-E48D-40D4-83FB-2F8C61368717}" type="pres">
      <dgm:prSet presAssocID="{6D03098C-B31D-4E20-8961-1DF8102D4BBB}" presName="tile4" presStyleLbl="node1" presStyleIdx="3" presStyleCnt="4"/>
      <dgm:spPr/>
      <dgm:t>
        <a:bodyPr/>
        <a:lstStyle/>
        <a:p>
          <a:endParaRPr lang="ru-RU"/>
        </a:p>
      </dgm:t>
    </dgm:pt>
    <dgm:pt modelId="{2BF1C09D-1A25-4B08-8142-4DDAA77D2D42}" type="pres">
      <dgm:prSet presAssocID="{6D03098C-B31D-4E20-8961-1DF8102D4BB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7FB37-A69D-4F13-A249-3989E3C478A8}" type="pres">
      <dgm:prSet presAssocID="{6D03098C-B31D-4E20-8961-1DF8102D4BB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AD6C3-9823-454F-90BC-FB14DD474D70}" type="presOf" srcId="{EFB96157-3A28-404C-B33D-30419A95B11E}" destId="{71E7FB37-A69D-4F13-A249-3989E3C478A8}" srcOrd="0" destOrd="0" presId="urn:microsoft.com/office/officeart/2005/8/layout/matrix1"/>
    <dgm:cxn modelId="{1E356CD4-62A4-4037-8AA1-30E846BEA700}" type="presOf" srcId="{FEAE0DDC-C43B-462D-AF57-299768DB9A70}" destId="{D2970BB9-A264-42D0-A949-FECFCDEDAAAB}" srcOrd="1" destOrd="0" presId="urn:microsoft.com/office/officeart/2005/8/layout/matrix1"/>
    <dgm:cxn modelId="{F40B8524-7714-4B95-933D-1F5FA40AE076}" type="presOf" srcId="{293EC6E3-4D37-4535-88AC-E31872A6D4C4}" destId="{5D820ED0-E48D-40D4-83FB-2F8C61368717}" srcOrd="0" destOrd="0" presId="urn:microsoft.com/office/officeart/2005/8/layout/matrix1"/>
    <dgm:cxn modelId="{9D1D41D1-B67A-4CF5-90CE-BEAD971029AF}" type="presOf" srcId="{1A7B9E5C-106A-4599-B87B-35C18A9CE57E}" destId="{64A2C7E3-2338-4829-A2FB-2041D0EA6DB7}" srcOrd="1" destOrd="0" presId="urn:microsoft.com/office/officeart/2005/8/layout/matrix1"/>
    <dgm:cxn modelId="{AE967C6C-F6B4-4BD8-8F05-C5F44E79AA8F}" srcId="{EFB96157-3A28-404C-B33D-30419A95B11E}" destId="{1A7B9E5C-106A-4599-B87B-35C18A9CE57E}" srcOrd="2" destOrd="0" parTransId="{78F71184-C7D6-4183-9E72-5C02431E83EA}" sibTransId="{697E5383-64D1-40BB-92E4-419AC4EF451C}"/>
    <dgm:cxn modelId="{061CDA2E-8695-4177-8950-1E02760BE793}" type="presOf" srcId="{6D03098C-B31D-4E20-8961-1DF8102D4BBB}" destId="{B67307B8-C66C-44AA-8097-7EA3C9A43244}" srcOrd="0" destOrd="0" presId="urn:microsoft.com/office/officeart/2005/8/layout/matrix1"/>
    <dgm:cxn modelId="{3B25022F-FA9F-46D1-8376-4F5E0061AA4C}" srcId="{6D03098C-B31D-4E20-8961-1DF8102D4BBB}" destId="{EFB96157-3A28-404C-B33D-30419A95B11E}" srcOrd="0" destOrd="0" parTransId="{FDC9EDDC-1CE1-4384-AF29-42541AE558C9}" sibTransId="{CA327D3D-5481-41B3-96B1-80A0B33C32B8}"/>
    <dgm:cxn modelId="{F29D5628-4137-4065-A856-F2DD048E753D}" srcId="{6D03098C-B31D-4E20-8961-1DF8102D4BBB}" destId="{FE088DFC-36A5-4875-A8DD-19F4DBC743F9}" srcOrd="1" destOrd="0" parTransId="{3D780391-F381-42D3-9D51-58C03BDEEBF1}" sibTransId="{DBA20E5F-9AC0-46F4-AEE9-9FBF9262DB57}"/>
    <dgm:cxn modelId="{EB1E077A-EA17-413C-97FB-5C8D7E23CCBE}" type="presOf" srcId="{1A7B9E5C-106A-4599-B87B-35C18A9CE57E}" destId="{EEF53958-D093-4208-A874-8A10E8EB9C63}" srcOrd="0" destOrd="0" presId="urn:microsoft.com/office/officeart/2005/8/layout/matrix1"/>
    <dgm:cxn modelId="{7313EB35-1448-4F8E-A7A0-CB1E1C83EA6B}" srcId="{EFB96157-3A28-404C-B33D-30419A95B11E}" destId="{FEAE0DDC-C43B-462D-AF57-299768DB9A70}" srcOrd="1" destOrd="0" parTransId="{034DFFAE-F174-480C-89ED-AC99C5FDFF97}" sibTransId="{18F7087D-39E2-41F1-8623-75A67180A6A9}"/>
    <dgm:cxn modelId="{64DD516D-FEBA-4BB1-BFF5-3A325C2A2550}" type="presOf" srcId="{A555B31C-EA47-448D-8D53-4D603367A921}" destId="{2FB8FE4D-9D7F-4493-BC78-E85C8D7786B5}" srcOrd="1" destOrd="0" presId="urn:microsoft.com/office/officeart/2005/8/layout/matrix1"/>
    <dgm:cxn modelId="{E5CFD8DF-AC00-4677-A422-7734E2C9F5E8}" type="presOf" srcId="{A555B31C-EA47-448D-8D53-4D603367A921}" destId="{C0D914C7-DE18-41AE-97B5-25AAFB32278E}" srcOrd="0" destOrd="0" presId="urn:microsoft.com/office/officeart/2005/8/layout/matrix1"/>
    <dgm:cxn modelId="{3555C95B-429E-4382-9067-4B77ADC26385}" srcId="{EFB96157-3A28-404C-B33D-30419A95B11E}" destId="{A555B31C-EA47-448D-8D53-4D603367A921}" srcOrd="0" destOrd="0" parTransId="{1E007557-812A-46FE-97D9-AE7FC716BFD7}" sibTransId="{EE41798E-BC54-41AF-A6D3-5F03B8CB2831}"/>
    <dgm:cxn modelId="{192CBE35-AEF7-4D9A-8540-32B46A84DC36}" type="presOf" srcId="{FEAE0DDC-C43B-462D-AF57-299768DB9A70}" destId="{CD8D3B0A-A218-4B6C-AE5D-54C34EECEAFE}" srcOrd="0" destOrd="0" presId="urn:microsoft.com/office/officeart/2005/8/layout/matrix1"/>
    <dgm:cxn modelId="{9CA500F0-2024-451E-B12E-C175D2474C90}" srcId="{EFB96157-3A28-404C-B33D-30419A95B11E}" destId="{293EC6E3-4D37-4535-88AC-E31872A6D4C4}" srcOrd="3" destOrd="0" parTransId="{FE73DF18-ED02-4936-81DB-437A704FDD4E}" sibTransId="{67EA1E36-9CE1-4F37-BA1C-16BA6D3F2F90}"/>
    <dgm:cxn modelId="{71696C8C-4E08-4556-B837-6CE9782BCA7F}" type="presOf" srcId="{293EC6E3-4D37-4535-88AC-E31872A6D4C4}" destId="{2BF1C09D-1A25-4B08-8142-4DDAA77D2D42}" srcOrd="1" destOrd="0" presId="urn:microsoft.com/office/officeart/2005/8/layout/matrix1"/>
    <dgm:cxn modelId="{C2CE5E0B-061F-4EC3-81BE-AC5746412933}" type="presParOf" srcId="{B67307B8-C66C-44AA-8097-7EA3C9A43244}" destId="{829CF563-9F73-4632-A3FA-13B73E71C4B5}" srcOrd="0" destOrd="0" presId="urn:microsoft.com/office/officeart/2005/8/layout/matrix1"/>
    <dgm:cxn modelId="{95DFBE97-569E-4CBD-8528-F3CA398466C9}" type="presParOf" srcId="{829CF563-9F73-4632-A3FA-13B73E71C4B5}" destId="{C0D914C7-DE18-41AE-97B5-25AAFB32278E}" srcOrd="0" destOrd="0" presId="urn:microsoft.com/office/officeart/2005/8/layout/matrix1"/>
    <dgm:cxn modelId="{4765E531-DFFB-4E67-BF5D-3CB5E6C4DD05}" type="presParOf" srcId="{829CF563-9F73-4632-A3FA-13B73E71C4B5}" destId="{2FB8FE4D-9D7F-4493-BC78-E85C8D7786B5}" srcOrd="1" destOrd="0" presId="urn:microsoft.com/office/officeart/2005/8/layout/matrix1"/>
    <dgm:cxn modelId="{F89B4B6E-BC28-45C2-90FD-4BC03A387C1C}" type="presParOf" srcId="{829CF563-9F73-4632-A3FA-13B73E71C4B5}" destId="{CD8D3B0A-A218-4B6C-AE5D-54C34EECEAFE}" srcOrd="2" destOrd="0" presId="urn:microsoft.com/office/officeart/2005/8/layout/matrix1"/>
    <dgm:cxn modelId="{506DBBD0-9AD5-4A42-BCA8-9A39D47A216D}" type="presParOf" srcId="{829CF563-9F73-4632-A3FA-13B73E71C4B5}" destId="{D2970BB9-A264-42D0-A949-FECFCDEDAAAB}" srcOrd="3" destOrd="0" presId="urn:microsoft.com/office/officeart/2005/8/layout/matrix1"/>
    <dgm:cxn modelId="{FF4CA6D1-97C1-4F94-9ACA-5BB68D9C3AD9}" type="presParOf" srcId="{829CF563-9F73-4632-A3FA-13B73E71C4B5}" destId="{EEF53958-D093-4208-A874-8A10E8EB9C63}" srcOrd="4" destOrd="0" presId="urn:microsoft.com/office/officeart/2005/8/layout/matrix1"/>
    <dgm:cxn modelId="{8E5A73F9-FC88-42EB-99CF-20D99E8C2D95}" type="presParOf" srcId="{829CF563-9F73-4632-A3FA-13B73E71C4B5}" destId="{64A2C7E3-2338-4829-A2FB-2041D0EA6DB7}" srcOrd="5" destOrd="0" presId="urn:microsoft.com/office/officeart/2005/8/layout/matrix1"/>
    <dgm:cxn modelId="{DFC7DA12-6BF7-4E93-B4E7-ABB5DC66A345}" type="presParOf" srcId="{829CF563-9F73-4632-A3FA-13B73E71C4B5}" destId="{5D820ED0-E48D-40D4-83FB-2F8C61368717}" srcOrd="6" destOrd="0" presId="urn:microsoft.com/office/officeart/2005/8/layout/matrix1"/>
    <dgm:cxn modelId="{7E94CD3A-6722-45C5-849A-B0CD57B84E82}" type="presParOf" srcId="{829CF563-9F73-4632-A3FA-13B73E71C4B5}" destId="{2BF1C09D-1A25-4B08-8142-4DDAA77D2D42}" srcOrd="7" destOrd="0" presId="urn:microsoft.com/office/officeart/2005/8/layout/matrix1"/>
    <dgm:cxn modelId="{7A15CA10-776E-4FC4-83F8-14F8D54796D2}" type="presParOf" srcId="{B67307B8-C66C-44AA-8097-7EA3C9A43244}" destId="{71E7FB37-A69D-4F13-A249-3989E3C478A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AB1F93B-75E2-4217-B5FF-71BFF07CE903}" type="doc">
      <dgm:prSet loTypeId="urn:microsoft.com/office/officeart/2005/8/layout/hList7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4F2C3C-B5F8-4FBF-B623-503672810E34}">
      <dgm:prSet phldrT="[Текст]"/>
      <dgm:spPr/>
      <dgm:t>
        <a:bodyPr/>
        <a:lstStyle/>
        <a:p>
          <a:pPr algn="ctr"/>
          <a:r>
            <a:rPr lang="ru-RU" dirty="0" smtClean="0"/>
            <a:t>ТК ТС</a:t>
          </a:r>
          <a:endParaRPr lang="ru-RU" dirty="0"/>
        </a:p>
      </dgm:t>
    </dgm:pt>
    <dgm:pt modelId="{B1D61093-1798-473C-8A2B-F3B31970C872}" type="parTrans" cxnId="{13722897-ADBF-42E5-BC7B-6D9A1891DD75}">
      <dgm:prSet/>
      <dgm:spPr/>
      <dgm:t>
        <a:bodyPr/>
        <a:lstStyle/>
        <a:p>
          <a:endParaRPr lang="ru-RU"/>
        </a:p>
      </dgm:t>
    </dgm:pt>
    <dgm:pt modelId="{BDA0F941-456A-43CC-A2B4-C0AF6C1BA178}" type="sibTrans" cxnId="{13722897-ADBF-42E5-BC7B-6D9A1891DD75}">
      <dgm:prSet/>
      <dgm:spPr/>
      <dgm:t>
        <a:bodyPr/>
        <a:lstStyle/>
        <a:p>
          <a:endParaRPr lang="ru-RU"/>
        </a:p>
      </dgm:t>
    </dgm:pt>
    <dgm:pt modelId="{2371DE2A-AA88-42C1-BE9A-C6BDF9981919}">
      <dgm:prSet phldrT="[Текст]" custT="1"/>
      <dgm:spPr/>
      <dgm:t>
        <a:bodyPr/>
        <a:lstStyle/>
        <a:p>
          <a:pPr algn="l"/>
          <a:r>
            <a:rPr lang="ru-RU" sz="1600" dirty="0" smtClean="0"/>
            <a:t>Возможность пользоваться ранее предоставленными упрощениями в течение 3-х лет</a:t>
          </a:r>
          <a:br>
            <a:rPr lang="ru-RU" sz="1600" dirty="0" smtClean="0"/>
          </a:br>
          <a:endParaRPr lang="ru-RU" sz="1600" dirty="0"/>
        </a:p>
      </dgm:t>
    </dgm:pt>
    <dgm:pt modelId="{6124547A-9604-4F0D-B06A-1803EE89CF70}" type="parTrans" cxnId="{26A01DF5-815D-43CF-AA44-99B85A0DA87B}">
      <dgm:prSet/>
      <dgm:spPr/>
      <dgm:t>
        <a:bodyPr/>
        <a:lstStyle/>
        <a:p>
          <a:endParaRPr lang="ru-RU"/>
        </a:p>
      </dgm:t>
    </dgm:pt>
    <dgm:pt modelId="{87B5D953-9531-4F62-8CB0-ECD5DBEFAA7D}" type="sibTrans" cxnId="{26A01DF5-815D-43CF-AA44-99B85A0DA87B}">
      <dgm:prSet/>
      <dgm:spPr/>
      <dgm:t>
        <a:bodyPr/>
        <a:lstStyle/>
        <a:p>
          <a:endParaRPr lang="ru-RU"/>
        </a:p>
      </dgm:t>
    </dgm:pt>
    <dgm:pt modelId="{96FB277A-6C90-46E8-BC45-A3FECE941204}">
      <dgm:prSet phldrT="[Текст]" custT="1"/>
      <dgm:spPr/>
      <dgm:t>
        <a:bodyPr/>
        <a:lstStyle/>
        <a:p>
          <a:pPr algn="l"/>
          <a:r>
            <a:rPr lang="ru-RU" sz="1600" dirty="0" smtClean="0"/>
            <a:t>Действие такого статуса только в той стране, в которой УЭО зарегистрирован</a:t>
          </a:r>
          <a:endParaRPr lang="ru-RU" sz="1600" dirty="0"/>
        </a:p>
      </dgm:t>
    </dgm:pt>
    <dgm:pt modelId="{B59F4964-94FF-496A-94C1-5EC8833CB28A}" type="parTrans" cxnId="{B1EDCF23-A5BC-49D2-B59A-B57DA5EF6634}">
      <dgm:prSet/>
      <dgm:spPr/>
      <dgm:t>
        <a:bodyPr/>
        <a:lstStyle/>
        <a:p>
          <a:endParaRPr lang="ru-RU"/>
        </a:p>
      </dgm:t>
    </dgm:pt>
    <dgm:pt modelId="{D749782A-58EC-4326-89C5-783B51466610}" type="sibTrans" cxnId="{B1EDCF23-A5BC-49D2-B59A-B57DA5EF6634}">
      <dgm:prSet/>
      <dgm:spPr/>
      <dgm:t>
        <a:bodyPr/>
        <a:lstStyle/>
        <a:p>
          <a:endParaRPr lang="ru-RU"/>
        </a:p>
      </dgm:t>
    </dgm:pt>
    <dgm:pt modelId="{0C5C7113-B64D-4B1B-BD86-28D5E0694CAF}">
      <dgm:prSet phldrT="[Текст]"/>
      <dgm:spPr/>
      <dgm:t>
        <a:bodyPr/>
        <a:lstStyle/>
        <a:p>
          <a:pPr algn="ctr"/>
          <a:r>
            <a:rPr lang="ru-RU" dirty="0" smtClean="0"/>
            <a:t>ТК ЕАЭС</a:t>
          </a:r>
          <a:endParaRPr lang="ru-RU" dirty="0"/>
        </a:p>
      </dgm:t>
    </dgm:pt>
    <dgm:pt modelId="{DE3C48C1-E101-47A3-95FF-B231F599C21D}" type="parTrans" cxnId="{FDE51F0D-02A7-4750-94F6-6D6DA41E466A}">
      <dgm:prSet/>
      <dgm:spPr/>
      <dgm:t>
        <a:bodyPr/>
        <a:lstStyle/>
        <a:p>
          <a:endParaRPr lang="ru-RU"/>
        </a:p>
      </dgm:t>
    </dgm:pt>
    <dgm:pt modelId="{57ECF304-0443-487D-A77A-8648961556DF}" type="sibTrans" cxnId="{FDE51F0D-02A7-4750-94F6-6D6DA41E466A}">
      <dgm:prSet/>
      <dgm:spPr/>
      <dgm:t>
        <a:bodyPr/>
        <a:lstStyle/>
        <a:p>
          <a:endParaRPr lang="ru-RU"/>
        </a:p>
      </dgm:t>
    </dgm:pt>
    <dgm:pt modelId="{D70BC267-1CC2-4210-88C7-1D7AF467AE03}">
      <dgm:prSet phldrT="[Текст]" custT="1"/>
      <dgm:spPr/>
      <dgm:t>
        <a:bodyPr/>
        <a:lstStyle/>
        <a:p>
          <a:pPr algn="l"/>
          <a:r>
            <a:rPr lang="ru-RU" sz="1600" dirty="0" smtClean="0"/>
            <a:t>При определении периода деятельности в качестве УЭО учитывается срок такой его деятельности в соответствии с ТК ТС</a:t>
          </a:r>
          <a:br>
            <a:rPr lang="ru-RU" sz="1600" dirty="0" smtClean="0"/>
          </a:br>
          <a:endParaRPr lang="ru-RU" sz="1600" dirty="0"/>
        </a:p>
      </dgm:t>
    </dgm:pt>
    <dgm:pt modelId="{05E3AB15-C876-4025-AF4F-151ADEE55C8B}" type="parTrans" cxnId="{63EBCA16-73E4-46E4-9364-8BF3C10B6BE6}">
      <dgm:prSet/>
      <dgm:spPr/>
      <dgm:t>
        <a:bodyPr/>
        <a:lstStyle/>
        <a:p>
          <a:endParaRPr lang="ru-RU"/>
        </a:p>
      </dgm:t>
    </dgm:pt>
    <dgm:pt modelId="{2DD520C0-E237-45E6-AAA1-D7EE95588572}" type="sibTrans" cxnId="{63EBCA16-73E4-46E4-9364-8BF3C10B6BE6}">
      <dgm:prSet/>
      <dgm:spPr/>
      <dgm:t>
        <a:bodyPr/>
        <a:lstStyle/>
        <a:p>
          <a:endParaRPr lang="ru-RU"/>
        </a:p>
      </dgm:t>
    </dgm:pt>
    <dgm:pt modelId="{B0D07FD6-0DB9-4EFE-8727-F0EABE8395CA}">
      <dgm:prSet phldrT="[Текст]" custT="1"/>
      <dgm:spPr/>
      <dgm:t>
        <a:bodyPr/>
        <a:lstStyle/>
        <a:p>
          <a:pPr algn="l"/>
          <a:r>
            <a:rPr lang="ru-RU" sz="1600" dirty="0" smtClean="0"/>
            <a:t>При определении суммы обеспечения исполнения обязанностей УЭО учитывается срок такой его деятельности в соответствии с ТК ТС</a:t>
          </a:r>
          <a:endParaRPr lang="ru-RU" sz="1600" dirty="0"/>
        </a:p>
      </dgm:t>
    </dgm:pt>
    <dgm:pt modelId="{5F3DC262-7A06-4D6D-9871-492D54BBB76A}" type="parTrans" cxnId="{92A99B30-2ED8-4BBB-96DB-0E85754DE7B6}">
      <dgm:prSet/>
      <dgm:spPr/>
      <dgm:t>
        <a:bodyPr/>
        <a:lstStyle/>
        <a:p>
          <a:endParaRPr lang="ru-RU"/>
        </a:p>
      </dgm:t>
    </dgm:pt>
    <dgm:pt modelId="{100A8914-430C-42DD-AD61-21EEE8CFDDB8}" type="sibTrans" cxnId="{92A99B30-2ED8-4BBB-96DB-0E85754DE7B6}">
      <dgm:prSet/>
      <dgm:spPr/>
      <dgm:t>
        <a:bodyPr/>
        <a:lstStyle/>
        <a:p>
          <a:endParaRPr lang="ru-RU"/>
        </a:p>
      </dgm:t>
    </dgm:pt>
    <dgm:pt modelId="{962125E7-6FB2-488C-9838-58777F4A5F7B}" type="pres">
      <dgm:prSet presAssocID="{4AB1F93B-75E2-4217-B5FF-71BFF07CE9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9C8D7D-D8AB-4478-A15D-847AD6877FF8}" type="pres">
      <dgm:prSet presAssocID="{4AB1F93B-75E2-4217-B5FF-71BFF07CE903}" presName="fgShape" presStyleLbl="fgShp" presStyleIdx="0" presStyleCnt="1" custScaleY="62093" custLinFactNeighborY="34553"/>
      <dgm:spPr/>
      <dgm:t>
        <a:bodyPr/>
        <a:lstStyle/>
        <a:p>
          <a:endParaRPr lang="ru-RU"/>
        </a:p>
      </dgm:t>
    </dgm:pt>
    <dgm:pt modelId="{2B2FE1D6-0180-4EB9-8D88-F5D188DFF561}" type="pres">
      <dgm:prSet presAssocID="{4AB1F93B-75E2-4217-B5FF-71BFF07CE903}" presName="linComp" presStyleCnt="0"/>
      <dgm:spPr/>
      <dgm:t>
        <a:bodyPr/>
        <a:lstStyle/>
        <a:p>
          <a:endParaRPr lang="ru-RU"/>
        </a:p>
      </dgm:t>
    </dgm:pt>
    <dgm:pt modelId="{89439587-0AF5-4ECC-A442-02E8BBD2AAAF}" type="pres">
      <dgm:prSet presAssocID="{3D4F2C3C-B5F8-4FBF-B623-503672810E34}" presName="compNode" presStyleCnt="0"/>
      <dgm:spPr/>
      <dgm:t>
        <a:bodyPr/>
        <a:lstStyle/>
        <a:p>
          <a:endParaRPr lang="ru-RU"/>
        </a:p>
      </dgm:t>
    </dgm:pt>
    <dgm:pt modelId="{99D4989C-06A6-4D38-B766-AFAEF87867F4}" type="pres">
      <dgm:prSet presAssocID="{3D4F2C3C-B5F8-4FBF-B623-503672810E34}" presName="bkgdShape" presStyleLbl="node1" presStyleIdx="0" presStyleCnt="2"/>
      <dgm:spPr/>
      <dgm:t>
        <a:bodyPr/>
        <a:lstStyle/>
        <a:p>
          <a:endParaRPr lang="ru-RU"/>
        </a:p>
      </dgm:t>
    </dgm:pt>
    <dgm:pt modelId="{5A875AA5-53ED-4D1A-832F-E83C93C3A6CB}" type="pres">
      <dgm:prSet presAssocID="{3D4F2C3C-B5F8-4FBF-B623-503672810E34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8059B-A6A7-4E1D-897C-B1E2C5431EC5}" type="pres">
      <dgm:prSet presAssocID="{3D4F2C3C-B5F8-4FBF-B623-503672810E34}" presName="invisiNode" presStyleLbl="node1" presStyleIdx="0" presStyleCnt="2"/>
      <dgm:spPr/>
      <dgm:t>
        <a:bodyPr/>
        <a:lstStyle/>
        <a:p>
          <a:endParaRPr lang="ru-RU"/>
        </a:p>
      </dgm:t>
    </dgm:pt>
    <dgm:pt modelId="{6CA28C97-D3B2-4307-95C8-6207BB2EE2BF}" type="pres">
      <dgm:prSet presAssocID="{3D4F2C3C-B5F8-4FBF-B623-503672810E34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EE23390B-CB36-4C48-AAD2-3574E4BB9AD5}" type="pres">
      <dgm:prSet presAssocID="{BDA0F941-456A-43CC-A2B4-C0AF6C1BA17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3B4FE0-86C2-4959-AC67-3316A4FF1260}" type="pres">
      <dgm:prSet presAssocID="{0C5C7113-B64D-4B1B-BD86-28D5E0694CAF}" presName="compNode" presStyleCnt="0"/>
      <dgm:spPr/>
      <dgm:t>
        <a:bodyPr/>
        <a:lstStyle/>
        <a:p>
          <a:endParaRPr lang="ru-RU"/>
        </a:p>
      </dgm:t>
    </dgm:pt>
    <dgm:pt modelId="{9C6A6684-C3F1-43C8-BD14-4771483123C0}" type="pres">
      <dgm:prSet presAssocID="{0C5C7113-B64D-4B1B-BD86-28D5E0694CAF}" presName="bkgdShape" presStyleLbl="node1" presStyleIdx="1" presStyleCnt="2"/>
      <dgm:spPr/>
      <dgm:t>
        <a:bodyPr/>
        <a:lstStyle/>
        <a:p>
          <a:endParaRPr lang="ru-RU"/>
        </a:p>
      </dgm:t>
    </dgm:pt>
    <dgm:pt modelId="{B63FA967-1114-4F10-9E9E-80C962F5CE69}" type="pres">
      <dgm:prSet presAssocID="{0C5C7113-B64D-4B1B-BD86-28D5E0694CAF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E5C7C-E408-49A0-B356-CC5D8EE03273}" type="pres">
      <dgm:prSet presAssocID="{0C5C7113-B64D-4B1B-BD86-28D5E0694CAF}" presName="invisiNode" presStyleLbl="node1" presStyleIdx="1" presStyleCnt="2"/>
      <dgm:spPr/>
      <dgm:t>
        <a:bodyPr/>
        <a:lstStyle/>
        <a:p>
          <a:endParaRPr lang="ru-RU"/>
        </a:p>
      </dgm:t>
    </dgm:pt>
    <dgm:pt modelId="{77E8ACB9-5D8F-4417-8405-7E39081028AB}" type="pres">
      <dgm:prSet presAssocID="{0C5C7113-B64D-4B1B-BD86-28D5E0694CAF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0E84F32-38E8-49D4-BA18-BAF0DAA037B4}" type="presOf" srcId="{3D4F2C3C-B5F8-4FBF-B623-503672810E34}" destId="{5A875AA5-53ED-4D1A-832F-E83C93C3A6CB}" srcOrd="1" destOrd="0" presId="urn:microsoft.com/office/officeart/2005/8/layout/hList7"/>
    <dgm:cxn modelId="{FDE51F0D-02A7-4750-94F6-6D6DA41E466A}" srcId="{4AB1F93B-75E2-4217-B5FF-71BFF07CE903}" destId="{0C5C7113-B64D-4B1B-BD86-28D5E0694CAF}" srcOrd="1" destOrd="0" parTransId="{DE3C48C1-E101-47A3-95FF-B231F599C21D}" sibTransId="{57ECF304-0443-487D-A77A-8648961556DF}"/>
    <dgm:cxn modelId="{26A01DF5-815D-43CF-AA44-99B85A0DA87B}" srcId="{3D4F2C3C-B5F8-4FBF-B623-503672810E34}" destId="{2371DE2A-AA88-42C1-BE9A-C6BDF9981919}" srcOrd="0" destOrd="0" parTransId="{6124547A-9604-4F0D-B06A-1803EE89CF70}" sibTransId="{87B5D953-9531-4F62-8CB0-ECD5DBEFAA7D}"/>
    <dgm:cxn modelId="{10436C28-2732-45BF-9157-220C8FE6E24F}" type="presOf" srcId="{96FB277A-6C90-46E8-BC45-A3FECE941204}" destId="{5A875AA5-53ED-4D1A-832F-E83C93C3A6CB}" srcOrd="1" destOrd="2" presId="urn:microsoft.com/office/officeart/2005/8/layout/hList7"/>
    <dgm:cxn modelId="{B1EDCF23-A5BC-49D2-B59A-B57DA5EF6634}" srcId="{3D4F2C3C-B5F8-4FBF-B623-503672810E34}" destId="{96FB277A-6C90-46E8-BC45-A3FECE941204}" srcOrd="1" destOrd="0" parTransId="{B59F4964-94FF-496A-94C1-5EC8833CB28A}" sibTransId="{D749782A-58EC-4326-89C5-783B51466610}"/>
    <dgm:cxn modelId="{0AF16391-5C5D-4425-934C-8D1971F1F1A2}" type="presOf" srcId="{D70BC267-1CC2-4210-88C7-1D7AF467AE03}" destId="{9C6A6684-C3F1-43C8-BD14-4771483123C0}" srcOrd="0" destOrd="1" presId="urn:microsoft.com/office/officeart/2005/8/layout/hList7"/>
    <dgm:cxn modelId="{4BCF7596-7CCB-4E75-8EE0-320072159928}" type="presOf" srcId="{B0D07FD6-0DB9-4EFE-8727-F0EABE8395CA}" destId="{9C6A6684-C3F1-43C8-BD14-4771483123C0}" srcOrd="0" destOrd="2" presId="urn:microsoft.com/office/officeart/2005/8/layout/hList7"/>
    <dgm:cxn modelId="{19E0FDD6-D9E7-4A2D-8C6D-BA04A2E0203F}" type="presOf" srcId="{BDA0F941-456A-43CC-A2B4-C0AF6C1BA178}" destId="{EE23390B-CB36-4C48-AAD2-3574E4BB9AD5}" srcOrd="0" destOrd="0" presId="urn:microsoft.com/office/officeart/2005/8/layout/hList7"/>
    <dgm:cxn modelId="{C33FEC23-0C23-4619-8BD7-8C4026AB34C8}" type="presOf" srcId="{3D4F2C3C-B5F8-4FBF-B623-503672810E34}" destId="{99D4989C-06A6-4D38-B766-AFAEF87867F4}" srcOrd="0" destOrd="0" presId="urn:microsoft.com/office/officeart/2005/8/layout/hList7"/>
    <dgm:cxn modelId="{101BF05A-3F6F-482A-A338-28E3162044E5}" type="presOf" srcId="{0C5C7113-B64D-4B1B-BD86-28D5E0694CAF}" destId="{9C6A6684-C3F1-43C8-BD14-4771483123C0}" srcOrd="0" destOrd="0" presId="urn:microsoft.com/office/officeart/2005/8/layout/hList7"/>
    <dgm:cxn modelId="{92A99B30-2ED8-4BBB-96DB-0E85754DE7B6}" srcId="{0C5C7113-B64D-4B1B-BD86-28D5E0694CAF}" destId="{B0D07FD6-0DB9-4EFE-8727-F0EABE8395CA}" srcOrd="1" destOrd="0" parTransId="{5F3DC262-7A06-4D6D-9871-492D54BBB76A}" sibTransId="{100A8914-430C-42DD-AD61-21EEE8CFDDB8}"/>
    <dgm:cxn modelId="{DE35EE7F-AEF6-49BB-827B-759FD9912ACE}" type="presOf" srcId="{0C5C7113-B64D-4B1B-BD86-28D5E0694CAF}" destId="{B63FA967-1114-4F10-9E9E-80C962F5CE69}" srcOrd="1" destOrd="0" presId="urn:microsoft.com/office/officeart/2005/8/layout/hList7"/>
    <dgm:cxn modelId="{63EBCA16-73E4-46E4-9364-8BF3C10B6BE6}" srcId="{0C5C7113-B64D-4B1B-BD86-28D5E0694CAF}" destId="{D70BC267-1CC2-4210-88C7-1D7AF467AE03}" srcOrd="0" destOrd="0" parTransId="{05E3AB15-C876-4025-AF4F-151ADEE55C8B}" sibTransId="{2DD520C0-E237-45E6-AAA1-D7EE95588572}"/>
    <dgm:cxn modelId="{2B539C2F-58B0-4AAD-8212-D12C810E3986}" type="presOf" srcId="{B0D07FD6-0DB9-4EFE-8727-F0EABE8395CA}" destId="{B63FA967-1114-4F10-9E9E-80C962F5CE69}" srcOrd="1" destOrd="2" presId="urn:microsoft.com/office/officeart/2005/8/layout/hList7"/>
    <dgm:cxn modelId="{C5FD43A7-C7DF-4505-A783-A0BF6360C248}" type="presOf" srcId="{4AB1F93B-75E2-4217-B5FF-71BFF07CE903}" destId="{962125E7-6FB2-488C-9838-58777F4A5F7B}" srcOrd="0" destOrd="0" presId="urn:microsoft.com/office/officeart/2005/8/layout/hList7"/>
    <dgm:cxn modelId="{13722897-ADBF-42E5-BC7B-6D9A1891DD75}" srcId="{4AB1F93B-75E2-4217-B5FF-71BFF07CE903}" destId="{3D4F2C3C-B5F8-4FBF-B623-503672810E34}" srcOrd="0" destOrd="0" parTransId="{B1D61093-1798-473C-8A2B-F3B31970C872}" sibTransId="{BDA0F941-456A-43CC-A2B4-C0AF6C1BA178}"/>
    <dgm:cxn modelId="{12681D79-397A-4B7B-8ECC-561DDBDDA162}" type="presOf" srcId="{2371DE2A-AA88-42C1-BE9A-C6BDF9981919}" destId="{5A875AA5-53ED-4D1A-832F-E83C93C3A6CB}" srcOrd="1" destOrd="1" presId="urn:microsoft.com/office/officeart/2005/8/layout/hList7"/>
    <dgm:cxn modelId="{DE3B3C11-F09D-4C24-B382-2ABE5F108B87}" type="presOf" srcId="{D70BC267-1CC2-4210-88C7-1D7AF467AE03}" destId="{B63FA967-1114-4F10-9E9E-80C962F5CE69}" srcOrd="1" destOrd="1" presId="urn:microsoft.com/office/officeart/2005/8/layout/hList7"/>
    <dgm:cxn modelId="{1CA694ED-AC33-4044-B94B-2B245C213817}" type="presOf" srcId="{2371DE2A-AA88-42C1-BE9A-C6BDF9981919}" destId="{99D4989C-06A6-4D38-B766-AFAEF87867F4}" srcOrd="0" destOrd="1" presId="urn:microsoft.com/office/officeart/2005/8/layout/hList7"/>
    <dgm:cxn modelId="{CCC9D75C-9494-4E94-8C4A-847CA45B839A}" type="presOf" srcId="{96FB277A-6C90-46E8-BC45-A3FECE941204}" destId="{99D4989C-06A6-4D38-B766-AFAEF87867F4}" srcOrd="0" destOrd="2" presId="urn:microsoft.com/office/officeart/2005/8/layout/hList7"/>
    <dgm:cxn modelId="{8680C927-A047-4D9E-B8ED-EB2E4F6C0402}" type="presParOf" srcId="{962125E7-6FB2-488C-9838-58777F4A5F7B}" destId="{219C8D7D-D8AB-4478-A15D-847AD6877FF8}" srcOrd="0" destOrd="0" presId="urn:microsoft.com/office/officeart/2005/8/layout/hList7"/>
    <dgm:cxn modelId="{E7931E1E-C43C-4D1A-8149-F9515E5CE74A}" type="presParOf" srcId="{962125E7-6FB2-488C-9838-58777F4A5F7B}" destId="{2B2FE1D6-0180-4EB9-8D88-F5D188DFF561}" srcOrd="1" destOrd="0" presId="urn:microsoft.com/office/officeart/2005/8/layout/hList7"/>
    <dgm:cxn modelId="{BD61A1F5-080B-4F20-BCE6-C4AE26BEA5B8}" type="presParOf" srcId="{2B2FE1D6-0180-4EB9-8D88-F5D188DFF561}" destId="{89439587-0AF5-4ECC-A442-02E8BBD2AAAF}" srcOrd="0" destOrd="0" presId="urn:microsoft.com/office/officeart/2005/8/layout/hList7"/>
    <dgm:cxn modelId="{6F3C591D-548F-402E-B312-5DA915239374}" type="presParOf" srcId="{89439587-0AF5-4ECC-A442-02E8BBD2AAAF}" destId="{99D4989C-06A6-4D38-B766-AFAEF87867F4}" srcOrd="0" destOrd="0" presId="urn:microsoft.com/office/officeart/2005/8/layout/hList7"/>
    <dgm:cxn modelId="{FFBC6763-71A1-4393-A5EE-2D6B33C07B2F}" type="presParOf" srcId="{89439587-0AF5-4ECC-A442-02E8BBD2AAAF}" destId="{5A875AA5-53ED-4D1A-832F-E83C93C3A6CB}" srcOrd="1" destOrd="0" presId="urn:microsoft.com/office/officeart/2005/8/layout/hList7"/>
    <dgm:cxn modelId="{9D50E3D6-7F4B-4F2E-9E8B-9971D0A289A3}" type="presParOf" srcId="{89439587-0AF5-4ECC-A442-02E8BBD2AAAF}" destId="{56C8059B-A6A7-4E1D-897C-B1E2C5431EC5}" srcOrd="2" destOrd="0" presId="urn:microsoft.com/office/officeart/2005/8/layout/hList7"/>
    <dgm:cxn modelId="{76C9F33D-56CC-40D5-A163-222B04096ECD}" type="presParOf" srcId="{89439587-0AF5-4ECC-A442-02E8BBD2AAAF}" destId="{6CA28C97-D3B2-4307-95C8-6207BB2EE2BF}" srcOrd="3" destOrd="0" presId="urn:microsoft.com/office/officeart/2005/8/layout/hList7"/>
    <dgm:cxn modelId="{08497DD7-226F-4624-8C51-E2E98D7B0E84}" type="presParOf" srcId="{2B2FE1D6-0180-4EB9-8D88-F5D188DFF561}" destId="{EE23390B-CB36-4C48-AAD2-3574E4BB9AD5}" srcOrd="1" destOrd="0" presId="urn:microsoft.com/office/officeart/2005/8/layout/hList7"/>
    <dgm:cxn modelId="{38CE4B3E-73C3-45FA-9A2A-A6646254063E}" type="presParOf" srcId="{2B2FE1D6-0180-4EB9-8D88-F5D188DFF561}" destId="{013B4FE0-86C2-4959-AC67-3316A4FF1260}" srcOrd="2" destOrd="0" presId="urn:microsoft.com/office/officeart/2005/8/layout/hList7"/>
    <dgm:cxn modelId="{449FA780-9C49-4B92-8268-6B76728CEC77}" type="presParOf" srcId="{013B4FE0-86C2-4959-AC67-3316A4FF1260}" destId="{9C6A6684-C3F1-43C8-BD14-4771483123C0}" srcOrd="0" destOrd="0" presId="urn:microsoft.com/office/officeart/2005/8/layout/hList7"/>
    <dgm:cxn modelId="{807629B9-63B1-4641-A2F2-F65F3EBEDA16}" type="presParOf" srcId="{013B4FE0-86C2-4959-AC67-3316A4FF1260}" destId="{B63FA967-1114-4F10-9E9E-80C962F5CE69}" srcOrd="1" destOrd="0" presId="urn:microsoft.com/office/officeart/2005/8/layout/hList7"/>
    <dgm:cxn modelId="{D4499F30-62C3-433C-91D8-A9D1AC6CE697}" type="presParOf" srcId="{013B4FE0-86C2-4959-AC67-3316A4FF1260}" destId="{638E5C7C-E408-49A0-B356-CC5D8EE03273}" srcOrd="2" destOrd="0" presId="urn:microsoft.com/office/officeart/2005/8/layout/hList7"/>
    <dgm:cxn modelId="{EFC1F68B-65E8-4E63-ABD6-48559FE6AC34}" type="presParOf" srcId="{013B4FE0-86C2-4959-AC67-3316A4FF1260}" destId="{77E8ACB9-5D8F-4417-8405-7E39081028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F94D0-3A7E-4BA1-AB97-FFDFA2A9141C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608EB6-AFC2-42EA-9690-7F5CEB57A718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ТК ТС</a:t>
          </a:r>
          <a:endParaRPr lang="ru-RU" b="1" i="1" dirty="0">
            <a:solidFill>
              <a:schemeClr val="tx1"/>
            </a:solidFill>
          </a:endParaRPr>
        </a:p>
      </dgm:t>
    </dgm:pt>
    <dgm:pt modelId="{9B98AA77-9D4D-481A-8482-0973F2223114}" type="parTrans" cxnId="{4467578F-D8C2-426D-94B5-9052AC71DCB7}">
      <dgm:prSet/>
      <dgm:spPr/>
      <dgm:t>
        <a:bodyPr/>
        <a:lstStyle/>
        <a:p>
          <a:endParaRPr lang="ru-RU"/>
        </a:p>
      </dgm:t>
    </dgm:pt>
    <dgm:pt modelId="{1201B3E0-9614-437E-8E8E-C61D3E4CDAD1}" type="sibTrans" cxnId="{4467578F-D8C2-426D-94B5-9052AC71DCB7}">
      <dgm:prSet/>
      <dgm:spPr/>
      <dgm:t>
        <a:bodyPr/>
        <a:lstStyle/>
        <a:p>
          <a:endParaRPr lang="ru-RU"/>
        </a:p>
      </dgm:t>
    </dgm:pt>
    <dgm:pt modelId="{DCA658B6-938C-4B09-A8A5-4FD7E9279830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000" b="1" i="1" dirty="0" smtClean="0">
              <a:solidFill>
                <a:schemeClr val="tx1"/>
              </a:solidFill>
            </a:rPr>
            <a:t>Декларант</a:t>
          </a:r>
          <a:endParaRPr lang="ru-RU" sz="2000" b="1" i="1" dirty="0">
            <a:solidFill>
              <a:schemeClr val="tx1"/>
            </a:solidFill>
          </a:endParaRPr>
        </a:p>
      </dgm:t>
    </dgm:pt>
    <dgm:pt modelId="{9E6F9AD8-025D-4A99-818E-C5BAD226032D}" type="parTrans" cxnId="{11AF795C-2239-48D5-B689-E2214A709D52}">
      <dgm:prSet/>
      <dgm:spPr/>
      <dgm:t>
        <a:bodyPr/>
        <a:lstStyle/>
        <a:p>
          <a:endParaRPr lang="ru-RU"/>
        </a:p>
      </dgm:t>
    </dgm:pt>
    <dgm:pt modelId="{FEE76D39-D7EA-4921-9C60-F6BB303D55D2}" type="sibTrans" cxnId="{11AF795C-2239-48D5-B689-E2214A709D52}">
      <dgm:prSet/>
      <dgm:spPr/>
      <dgm:t>
        <a:bodyPr/>
        <a:lstStyle/>
        <a:p>
          <a:endParaRPr lang="ru-RU"/>
        </a:p>
      </dgm:t>
    </dgm:pt>
    <dgm:pt modelId="{6E82E20D-4AAA-4F03-9E5E-B2405CBCFC70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ТК ЕАЭС</a:t>
          </a:r>
          <a:endParaRPr lang="ru-RU" b="1" i="1" dirty="0">
            <a:solidFill>
              <a:schemeClr val="tx1"/>
            </a:solidFill>
          </a:endParaRPr>
        </a:p>
      </dgm:t>
    </dgm:pt>
    <dgm:pt modelId="{FB3B25B7-5201-446D-8381-3012A38FEC2C}" type="parTrans" cxnId="{58E030F0-9635-4811-AB65-D6BA9A9BD855}">
      <dgm:prSet/>
      <dgm:spPr/>
      <dgm:t>
        <a:bodyPr/>
        <a:lstStyle/>
        <a:p>
          <a:endParaRPr lang="ru-RU"/>
        </a:p>
      </dgm:t>
    </dgm:pt>
    <dgm:pt modelId="{E6DFDE3D-B6C9-4F83-AD78-14E9E3C93749}" type="sibTrans" cxnId="{58E030F0-9635-4811-AB65-D6BA9A9BD855}">
      <dgm:prSet/>
      <dgm:spPr/>
      <dgm:t>
        <a:bodyPr/>
        <a:lstStyle/>
        <a:p>
          <a:endParaRPr lang="ru-RU"/>
        </a:p>
      </dgm:t>
    </dgm:pt>
    <dgm:pt modelId="{809C8847-963D-4C74-974F-F01E74325B79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tx1"/>
              </a:solidFill>
            </a:rPr>
            <a:t>Декларант</a:t>
          </a:r>
          <a:r>
            <a:rPr lang="en-US" sz="2000" b="1" i="1" dirty="0" smtClean="0">
              <a:solidFill>
                <a:schemeClr val="tx1"/>
              </a:solidFill>
            </a:rPr>
            <a:t> (</a:t>
          </a:r>
          <a:r>
            <a:rPr lang="ru-RU" sz="2000" b="1" i="1" dirty="0" smtClean="0">
              <a:solidFill>
                <a:schemeClr val="tx1"/>
              </a:solidFill>
            </a:rPr>
            <a:t>экспортеры, импортеры)</a:t>
          </a:r>
          <a:endParaRPr lang="ru-RU" sz="2000" b="1" i="1" dirty="0">
            <a:solidFill>
              <a:schemeClr val="tx1"/>
            </a:solidFill>
          </a:endParaRPr>
        </a:p>
      </dgm:t>
    </dgm:pt>
    <dgm:pt modelId="{59F4ABD7-8043-4BD0-BF81-8CD72A3CA5BB}" type="parTrans" cxnId="{E50DD477-5FB2-494A-8C1E-2E99E8F4980D}">
      <dgm:prSet/>
      <dgm:spPr/>
      <dgm:t>
        <a:bodyPr/>
        <a:lstStyle/>
        <a:p>
          <a:endParaRPr lang="ru-RU"/>
        </a:p>
      </dgm:t>
    </dgm:pt>
    <dgm:pt modelId="{64DFF19F-AAC8-42F3-B18E-FFA954152D7A}" type="sibTrans" cxnId="{E50DD477-5FB2-494A-8C1E-2E99E8F4980D}">
      <dgm:prSet/>
      <dgm:spPr/>
      <dgm:t>
        <a:bodyPr/>
        <a:lstStyle/>
        <a:p>
          <a:endParaRPr lang="ru-RU"/>
        </a:p>
      </dgm:t>
    </dgm:pt>
    <dgm:pt modelId="{D8B730C5-484F-4890-B62D-B33D311A696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tx1"/>
              </a:solidFill>
            </a:rPr>
            <a:t>Перевозчики</a:t>
          </a:r>
          <a:endParaRPr lang="ru-RU" sz="2000" b="1" i="1" dirty="0">
            <a:solidFill>
              <a:schemeClr val="tx1"/>
            </a:solidFill>
          </a:endParaRPr>
        </a:p>
      </dgm:t>
    </dgm:pt>
    <dgm:pt modelId="{A4A2A462-3C72-4271-BC1A-08FB39D2DDA3}" type="parTrans" cxnId="{CEB4A918-2584-4825-AED0-C6D0B84BBEFF}">
      <dgm:prSet/>
      <dgm:spPr/>
      <dgm:t>
        <a:bodyPr/>
        <a:lstStyle/>
        <a:p>
          <a:endParaRPr lang="ru-RU"/>
        </a:p>
      </dgm:t>
    </dgm:pt>
    <dgm:pt modelId="{944D6170-532A-4E93-9332-22C9244EF69A}" type="sibTrans" cxnId="{CEB4A918-2584-4825-AED0-C6D0B84BBEFF}">
      <dgm:prSet/>
      <dgm:spPr/>
      <dgm:t>
        <a:bodyPr/>
        <a:lstStyle/>
        <a:p>
          <a:endParaRPr lang="ru-RU"/>
        </a:p>
      </dgm:t>
    </dgm:pt>
    <dgm:pt modelId="{07DB732A-738A-42F3-8D1B-F2F40CAEE18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tx1"/>
              </a:solidFill>
            </a:rPr>
            <a:t>Таможенные представители</a:t>
          </a:r>
          <a:endParaRPr lang="ru-RU" sz="2000" b="1" i="1" dirty="0">
            <a:solidFill>
              <a:schemeClr val="tx1"/>
            </a:solidFill>
          </a:endParaRPr>
        </a:p>
      </dgm:t>
    </dgm:pt>
    <dgm:pt modelId="{02478E32-B58E-4A49-8319-B8CD6127F437}" type="parTrans" cxnId="{8F4D3131-8AF2-4AF2-98DB-20DFEC02EFA5}">
      <dgm:prSet/>
      <dgm:spPr/>
      <dgm:t>
        <a:bodyPr/>
        <a:lstStyle/>
        <a:p>
          <a:endParaRPr lang="ru-RU"/>
        </a:p>
      </dgm:t>
    </dgm:pt>
    <dgm:pt modelId="{4DD97590-6845-4077-9B41-20BC586C19A5}" type="sibTrans" cxnId="{8F4D3131-8AF2-4AF2-98DB-20DFEC02EFA5}">
      <dgm:prSet/>
      <dgm:spPr/>
      <dgm:t>
        <a:bodyPr/>
        <a:lstStyle/>
        <a:p>
          <a:endParaRPr lang="ru-RU"/>
        </a:p>
      </dgm:t>
    </dgm:pt>
    <dgm:pt modelId="{1C35B321-3050-49DC-AEEB-5FC8A68FE7E8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tx1"/>
              </a:solidFill>
            </a:rPr>
            <a:t>Экспедиторы</a:t>
          </a:r>
          <a:endParaRPr lang="ru-RU" sz="2000" b="1" i="1" dirty="0">
            <a:solidFill>
              <a:schemeClr val="tx1"/>
            </a:solidFill>
          </a:endParaRPr>
        </a:p>
      </dgm:t>
    </dgm:pt>
    <dgm:pt modelId="{5B2381FD-517C-4964-A6E7-34E4820E0FA2}" type="parTrans" cxnId="{905E49B4-02EA-400D-A78C-2560A7F37659}">
      <dgm:prSet/>
      <dgm:spPr/>
      <dgm:t>
        <a:bodyPr/>
        <a:lstStyle/>
        <a:p>
          <a:endParaRPr lang="ru-RU"/>
        </a:p>
      </dgm:t>
    </dgm:pt>
    <dgm:pt modelId="{C2B1050F-5CD7-4C78-A2E7-A2E70BC9644E}" type="sibTrans" cxnId="{905E49B4-02EA-400D-A78C-2560A7F37659}">
      <dgm:prSet/>
      <dgm:spPr/>
      <dgm:t>
        <a:bodyPr/>
        <a:lstStyle/>
        <a:p>
          <a:endParaRPr lang="ru-RU"/>
        </a:p>
      </dgm:t>
    </dgm:pt>
    <dgm:pt modelId="{5B892776-9271-43A7-8A9D-27963914FAD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tx1"/>
              </a:solidFill>
            </a:rPr>
            <a:t>Владельцы СВХ</a:t>
          </a:r>
          <a:endParaRPr lang="ru-RU" sz="2000" b="1" i="1" dirty="0">
            <a:solidFill>
              <a:schemeClr val="tx1"/>
            </a:solidFill>
          </a:endParaRPr>
        </a:p>
      </dgm:t>
    </dgm:pt>
    <dgm:pt modelId="{2FC29769-DA52-4967-BFC7-4AD287C95032}" type="parTrans" cxnId="{61228CCF-1F71-4C60-956C-837120782FD5}">
      <dgm:prSet/>
      <dgm:spPr/>
      <dgm:t>
        <a:bodyPr/>
        <a:lstStyle/>
        <a:p>
          <a:endParaRPr lang="ru-RU"/>
        </a:p>
      </dgm:t>
    </dgm:pt>
    <dgm:pt modelId="{EABA88C0-7ED5-4E11-8E9A-C9CAB71372CB}" type="sibTrans" cxnId="{61228CCF-1F71-4C60-956C-837120782FD5}">
      <dgm:prSet/>
      <dgm:spPr/>
      <dgm:t>
        <a:bodyPr/>
        <a:lstStyle/>
        <a:p>
          <a:endParaRPr lang="ru-RU"/>
        </a:p>
      </dgm:t>
    </dgm:pt>
    <dgm:pt modelId="{0C7F3949-A563-4984-B6C7-544C921D3053}" type="pres">
      <dgm:prSet presAssocID="{0BFF94D0-3A7E-4BA1-AB97-FFDFA2A9141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1D8802-D00D-4EED-917B-F0A22849E9DC}" type="pres">
      <dgm:prSet presAssocID="{DF608EB6-AFC2-42EA-9690-7F5CEB57A718}" presName="Accent1" presStyleCnt="0"/>
      <dgm:spPr/>
      <dgm:t>
        <a:bodyPr/>
        <a:lstStyle/>
        <a:p>
          <a:endParaRPr lang="ru-RU"/>
        </a:p>
      </dgm:t>
    </dgm:pt>
    <dgm:pt modelId="{B9598753-7A36-4411-B3CD-26E44C8FFC81}" type="pres">
      <dgm:prSet presAssocID="{DF608EB6-AFC2-42EA-9690-7F5CEB57A718}" presName="Accent" presStyleLbl="node1" presStyleIdx="0" presStyleCnt="2" custLinFactNeighborX="-14736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C36C539-7990-45FE-94F4-0D62CDAE41CD}" type="pres">
      <dgm:prSet presAssocID="{DF608EB6-AFC2-42EA-9690-7F5CEB57A718}" presName="Child1" presStyleLbl="revTx" presStyleIdx="0" presStyleCnt="4" custScaleX="77531" custScaleY="61571" custLinFactNeighborX="-41701" custLinFactNeighborY="-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09244-1A8E-46FD-8DDA-F79EB0B75189}" type="pres">
      <dgm:prSet presAssocID="{DF608EB6-AFC2-42EA-9690-7F5CEB57A718}" presName="Parent1" presStyleLbl="revTx" presStyleIdx="1" presStyleCnt="4" custLinFactNeighborX="-283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6E032-466D-4CFE-BF49-F061831EADD7}" type="pres">
      <dgm:prSet presAssocID="{6E82E20D-4AAA-4F03-9E5E-B2405CBCFC70}" presName="Accent2" presStyleCnt="0"/>
      <dgm:spPr/>
      <dgm:t>
        <a:bodyPr/>
        <a:lstStyle/>
        <a:p>
          <a:endParaRPr lang="ru-RU"/>
        </a:p>
      </dgm:t>
    </dgm:pt>
    <dgm:pt modelId="{247A006E-BFCF-45A7-8191-A1922FA51659}" type="pres">
      <dgm:prSet presAssocID="{6E82E20D-4AAA-4F03-9E5E-B2405CBCFC70}" presName="Accent" presStyleLbl="node1" presStyleIdx="1" presStyleCnt="2" custLinFactNeighborX="-17576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186B5D3-E5F2-44A2-809C-DC42B6766549}" type="pres">
      <dgm:prSet presAssocID="{6E82E20D-4AAA-4F03-9E5E-B2405CBCFC70}" presName="Child2" presStyleLbl="revTx" presStyleIdx="2" presStyleCnt="4" custScaleX="224022" custScaleY="121000" custLinFactNeighborX="32573" custLinFactNeighborY="257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7ECF5-965E-40BF-BC63-3B5184924559}" type="pres">
      <dgm:prSet presAssocID="{6E82E20D-4AAA-4F03-9E5E-B2405CBCFC70}" presName="Parent2" presStyleLbl="revTx" presStyleIdx="3" presStyleCnt="4" custLinFactNeighborX="-270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FBF140-253D-41FD-9488-3DDCCA3BFC22}" type="presOf" srcId="{0BFF94D0-3A7E-4BA1-AB97-FFDFA2A9141C}" destId="{0C7F3949-A563-4984-B6C7-544C921D3053}" srcOrd="0" destOrd="0" presId="urn:microsoft.com/office/officeart/2009/layout/CircleArrowProcess"/>
    <dgm:cxn modelId="{CEB4A918-2584-4825-AED0-C6D0B84BBEFF}" srcId="{6E82E20D-4AAA-4F03-9E5E-B2405CBCFC70}" destId="{D8B730C5-484F-4890-B62D-B33D311A696C}" srcOrd="1" destOrd="0" parTransId="{A4A2A462-3C72-4271-BC1A-08FB39D2DDA3}" sibTransId="{944D6170-532A-4E93-9332-22C9244EF69A}"/>
    <dgm:cxn modelId="{EE5DB053-50F4-47A7-BFDB-70A225853495}" type="presOf" srcId="{6E82E20D-4AAA-4F03-9E5E-B2405CBCFC70}" destId="{5547ECF5-965E-40BF-BC63-3B5184924559}" srcOrd="0" destOrd="0" presId="urn:microsoft.com/office/officeart/2009/layout/CircleArrowProcess"/>
    <dgm:cxn modelId="{4467578F-D8C2-426D-94B5-9052AC71DCB7}" srcId="{0BFF94D0-3A7E-4BA1-AB97-FFDFA2A9141C}" destId="{DF608EB6-AFC2-42EA-9690-7F5CEB57A718}" srcOrd="0" destOrd="0" parTransId="{9B98AA77-9D4D-481A-8482-0973F2223114}" sibTransId="{1201B3E0-9614-437E-8E8E-C61D3E4CDAD1}"/>
    <dgm:cxn modelId="{8920378E-3CCE-44E0-8533-9E3F429BDCDA}" type="presOf" srcId="{DF608EB6-AFC2-42EA-9690-7F5CEB57A718}" destId="{5D709244-1A8E-46FD-8DDA-F79EB0B75189}" srcOrd="0" destOrd="0" presId="urn:microsoft.com/office/officeart/2009/layout/CircleArrowProcess"/>
    <dgm:cxn modelId="{61228CCF-1F71-4C60-956C-837120782FD5}" srcId="{6E82E20D-4AAA-4F03-9E5E-B2405CBCFC70}" destId="{5B892776-9271-43A7-8A9D-27963914FADC}" srcOrd="4" destOrd="0" parTransId="{2FC29769-DA52-4967-BFC7-4AD287C95032}" sibTransId="{EABA88C0-7ED5-4E11-8E9A-C9CAB71372CB}"/>
    <dgm:cxn modelId="{8F4D3131-8AF2-4AF2-98DB-20DFEC02EFA5}" srcId="{6E82E20D-4AAA-4F03-9E5E-B2405CBCFC70}" destId="{07DB732A-738A-42F3-8D1B-F2F40CAEE181}" srcOrd="2" destOrd="0" parTransId="{02478E32-B58E-4A49-8319-B8CD6127F437}" sibTransId="{4DD97590-6845-4077-9B41-20BC586C19A5}"/>
    <dgm:cxn modelId="{A2FD1B90-666A-4728-8ACA-40FDB96E9460}" type="presOf" srcId="{1C35B321-3050-49DC-AEEB-5FC8A68FE7E8}" destId="{5186B5D3-E5F2-44A2-809C-DC42B6766549}" srcOrd="0" destOrd="3" presId="urn:microsoft.com/office/officeart/2009/layout/CircleArrowProcess"/>
    <dgm:cxn modelId="{C5A9FB5B-1C9B-40DA-A6D4-A98148128D1C}" type="presOf" srcId="{5B892776-9271-43A7-8A9D-27963914FADC}" destId="{5186B5D3-E5F2-44A2-809C-DC42B6766549}" srcOrd="0" destOrd="4" presId="urn:microsoft.com/office/officeart/2009/layout/CircleArrowProcess"/>
    <dgm:cxn modelId="{E50DD477-5FB2-494A-8C1E-2E99E8F4980D}" srcId="{6E82E20D-4AAA-4F03-9E5E-B2405CBCFC70}" destId="{809C8847-963D-4C74-974F-F01E74325B79}" srcOrd="0" destOrd="0" parTransId="{59F4ABD7-8043-4BD0-BF81-8CD72A3CA5BB}" sibTransId="{64DFF19F-AAC8-42F3-B18E-FFA954152D7A}"/>
    <dgm:cxn modelId="{11AF795C-2239-48D5-B689-E2214A709D52}" srcId="{DF608EB6-AFC2-42EA-9690-7F5CEB57A718}" destId="{DCA658B6-938C-4B09-A8A5-4FD7E9279830}" srcOrd="0" destOrd="0" parTransId="{9E6F9AD8-025D-4A99-818E-C5BAD226032D}" sibTransId="{FEE76D39-D7EA-4921-9C60-F6BB303D55D2}"/>
    <dgm:cxn modelId="{EF7C5B52-B78F-4111-BEDC-465B9E62AFC6}" type="presOf" srcId="{D8B730C5-484F-4890-B62D-B33D311A696C}" destId="{5186B5D3-E5F2-44A2-809C-DC42B6766549}" srcOrd="0" destOrd="1" presId="urn:microsoft.com/office/officeart/2009/layout/CircleArrowProcess"/>
    <dgm:cxn modelId="{905E49B4-02EA-400D-A78C-2560A7F37659}" srcId="{6E82E20D-4AAA-4F03-9E5E-B2405CBCFC70}" destId="{1C35B321-3050-49DC-AEEB-5FC8A68FE7E8}" srcOrd="3" destOrd="0" parTransId="{5B2381FD-517C-4964-A6E7-34E4820E0FA2}" sibTransId="{C2B1050F-5CD7-4C78-A2E7-A2E70BC9644E}"/>
    <dgm:cxn modelId="{8B8B0D3A-D785-45A4-874B-FAA9AA146BC7}" type="presOf" srcId="{07DB732A-738A-42F3-8D1B-F2F40CAEE181}" destId="{5186B5D3-E5F2-44A2-809C-DC42B6766549}" srcOrd="0" destOrd="2" presId="urn:microsoft.com/office/officeart/2009/layout/CircleArrowProcess"/>
    <dgm:cxn modelId="{58E030F0-9635-4811-AB65-D6BA9A9BD855}" srcId="{0BFF94D0-3A7E-4BA1-AB97-FFDFA2A9141C}" destId="{6E82E20D-4AAA-4F03-9E5E-B2405CBCFC70}" srcOrd="1" destOrd="0" parTransId="{FB3B25B7-5201-446D-8381-3012A38FEC2C}" sibTransId="{E6DFDE3D-B6C9-4F83-AD78-14E9E3C93749}"/>
    <dgm:cxn modelId="{A0A797B5-5F11-4335-BCE3-002E54FBE269}" type="presOf" srcId="{DCA658B6-938C-4B09-A8A5-4FD7E9279830}" destId="{FC36C539-7990-45FE-94F4-0D62CDAE41CD}" srcOrd="0" destOrd="0" presId="urn:microsoft.com/office/officeart/2009/layout/CircleArrowProcess"/>
    <dgm:cxn modelId="{368EA5C0-F96F-4DE6-8885-379F2CAB51C6}" type="presOf" srcId="{809C8847-963D-4C74-974F-F01E74325B79}" destId="{5186B5D3-E5F2-44A2-809C-DC42B6766549}" srcOrd="0" destOrd="0" presId="urn:microsoft.com/office/officeart/2009/layout/CircleArrowProcess"/>
    <dgm:cxn modelId="{BF9F1586-EA95-43AE-8294-F1699D8AB074}" type="presParOf" srcId="{0C7F3949-A563-4984-B6C7-544C921D3053}" destId="{4D1D8802-D00D-4EED-917B-F0A22849E9DC}" srcOrd="0" destOrd="0" presId="urn:microsoft.com/office/officeart/2009/layout/CircleArrowProcess"/>
    <dgm:cxn modelId="{596EDA6E-9FCB-4B96-A3A5-D470E6C58176}" type="presParOf" srcId="{4D1D8802-D00D-4EED-917B-F0A22849E9DC}" destId="{B9598753-7A36-4411-B3CD-26E44C8FFC81}" srcOrd="0" destOrd="0" presId="urn:microsoft.com/office/officeart/2009/layout/CircleArrowProcess"/>
    <dgm:cxn modelId="{BDD3A172-B33C-452B-868D-892373B391DE}" type="presParOf" srcId="{0C7F3949-A563-4984-B6C7-544C921D3053}" destId="{FC36C539-7990-45FE-94F4-0D62CDAE41CD}" srcOrd="1" destOrd="0" presId="urn:microsoft.com/office/officeart/2009/layout/CircleArrowProcess"/>
    <dgm:cxn modelId="{4B064CF2-43B9-4704-BD34-A1A848908A1A}" type="presParOf" srcId="{0C7F3949-A563-4984-B6C7-544C921D3053}" destId="{5D709244-1A8E-46FD-8DDA-F79EB0B75189}" srcOrd="2" destOrd="0" presId="urn:microsoft.com/office/officeart/2009/layout/CircleArrowProcess"/>
    <dgm:cxn modelId="{5FD9B6E8-25F6-48C5-84B2-D9EDE85E8EBD}" type="presParOf" srcId="{0C7F3949-A563-4984-B6C7-544C921D3053}" destId="{7716E032-466D-4CFE-BF49-F061831EADD7}" srcOrd="3" destOrd="0" presId="urn:microsoft.com/office/officeart/2009/layout/CircleArrowProcess"/>
    <dgm:cxn modelId="{EA115192-4D1C-4867-AC14-EB2BAB5D161A}" type="presParOf" srcId="{7716E032-466D-4CFE-BF49-F061831EADD7}" destId="{247A006E-BFCF-45A7-8191-A1922FA51659}" srcOrd="0" destOrd="0" presId="urn:microsoft.com/office/officeart/2009/layout/CircleArrowProcess"/>
    <dgm:cxn modelId="{87A310FE-840F-477D-A117-C8C0164DD908}" type="presParOf" srcId="{0C7F3949-A563-4984-B6C7-544C921D3053}" destId="{5186B5D3-E5F2-44A2-809C-DC42B6766549}" srcOrd="4" destOrd="0" presId="urn:microsoft.com/office/officeart/2009/layout/CircleArrowProcess"/>
    <dgm:cxn modelId="{4482B2AB-65D1-4BEC-A8A4-5E74FF5F51DD}" type="presParOf" srcId="{0C7F3949-A563-4984-B6C7-544C921D3053}" destId="{5547ECF5-965E-40BF-BC63-3B518492455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91D6A8-DB33-4B70-BFCD-96ED5511ED9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D0A4DC-50F3-4518-B2B3-58E597F31AF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1. Минимальный период осуществления ВЭД – 3 года</a:t>
          </a:r>
        </a:p>
        <a:p>
          <a:pPr algn="l"/>
          <a:r>
            <a:rPr lang="ru-RU" sz="1600" dirty="0" smtClean="0">
              <a:solidFill>
                <a:schemeClr val="tx1"/>
              </a:solidFill>
            </a:rPr>
            <a:t>2. Для получения свидетельства </a:t>
          </a:r>
          <a:r>
            <a:rPr lang="ru-RU" sz="1600" b="1" u="sng" dirty="0" smtClean="0">
              <a:solidFill>
                <a:schemeClr val="tx1"/>
              </a:solidFill>
            </a:rPr>
            <a:t>3 типа </a:t>
          </a:r>
          <a:r>
            <a:rPr lang="ru-RU" sz="1600" dirty="0" smtClean="0">
              <a:solidFill>
                <a:schemeClr val="tx1"/>
              </a:solidFill>
            </a:rPr>
            <a:t>дополнительно предусмотрен минимальный срок </a:t>
          </a:r>
          <a:r>
            <a:rPr lang="ru-RU" sz="1600" b="1" u="sng" dirty="0" smtClean="0">
              <a:solidFill>
                <a:schemeClr val="tx1"/>
              </a:solidFill>
            </a:rPr>
            <a:t>осуществления им деятельности в качестве УЭО </a:t>
          </a:r>
          <a:r>
            <a:rPr lang="ru-RU" sz="1600" b="1" u="sng" smtClean="0">
              <a:solidFill>
                <a:schemeClr val="tx1"/>
              </a:solidFill>
            </a:rPr>
            <a:t>– 2 года</a:t>
          </a:r>
          <a:endParaRPr lang="ru-RU" sz="1600" b="1" u="sng" dirty="0" smtClean="0">
            <a:solidFill>
              <a:schemeClr val="tx1"/>
            </a:solidFill>
          </a:endParaRPr>
        </a:p>
      </dgm:t>
    </dgm:pt>
    <dgm:pt modelId="{4AEDC4F5-FFE6-41D0-9977-355785DA7DAB}" type="parTrans" cxnId="{D3D5B8C1-351B-4E5D-8DC4-7B3C121B2C5E}">
      <dgm:prSet/>
      <dgm:spPr/>
      <dgm:t>
        <a:bodyPr/>
        <a:lstStyle/>
        <a:p>
          <a:endParaRPr lang="ru-RU"/>
        </a:p>
      </dgm:t>
    </dgm:pt>
    <dgm:pt modelId="{4B33AC80-2B96-4424-8CA9-7E38749DB28A}" type="sibTrans" cxnId="{D3D5B8C1-351B-4E5D-8DC4-7B3C121B2C5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FD9F5D-E739-4418-A5AA-3E5136C02FF2}">
      <dgm:prSet phldrT="[Текст]" custT="1"/>
      <dgm:spPr/>
      <dgm:t>
        <a:bodyPr/>
        <a:lstStyle/>
        <a:p>
          <a:pPr marL="0" indent="0" algn="l">
            <a:tabLst/>
          </a:pPr>
          <a:r>
            <a:rPr lang="ru-RU" sz="1800" dirty="0" smtClean="0"/>
            <a:t>Увеличился в 2 раза</a:t>
          </a:r>
          <a:endParaRPr lang="ru-RU" sz="1800" dirty="0"/>
        </a:p>
      </dgm:t>
    </dgm:pt>
    <dgm:pt modelId="{73E31B62-662F-4AE0-8239-071D02E86831}" type="sibTrans" cxnId="{E022AC12-A20E-4BC9-B508-4BF02BB999B2}">
      <dgm:prSet/>
      <dgm:spPr/>
      <dgm:t>
        <a:bodyPr/>
        <a:lstStyle/>
        <a:p>
          <a:endParaRPr lang="ru-RU"/>
        </a:p>
      </dgm:t>
    </dgm:pt>
    <dgm:pt modelId="{21E52252-6637-404B-9750-E6B4DE0A30FF}" type="parTrans" cxnId="{E022AC12-A20E-4BC9-B508-4BF02BB999B2}">
      <dgm:prSet/>
      <dgm:spPr/>
      <dgm:t>
        <a:bodyPr/>
        <a:lstStyle/>
        <a:p>
          <a:endParaRPr lang="ru-RU"/>
        </a:p>
      </dgm:t>
    </dgm:pt>
    <dgm:pt modelId="{8209B24B-0BFC-444A-B7AF-2C00C17A6B2B}">
      <dgm:prSet phldrT="[Текст]" custT="1"/>
      <dgm:spPr/>
      <dgm:t>
        <a:bodyPr/>
        <a:lstStyle/>
        <a:p>
          <a:r>
            <a:rPr lang="ru-RU" sz="1800" dirty="0" smtClean="0"/>
            <a:t>Не изменился</a:t>
          </a:r>
          <a:endParaRPr lang="ru-RU" sz="1800" dirty="0"/>
        </a:p>
      </dgm:t>
    </dgm:pt>
    <dgm:pt modelId="{FF902CCF-5A08-4D5E-AEBA-1C48C2FFA1E9}" type="parTrans" cxnId="{3EA635FB-4558-488C-94B3-333C472773B3}">
      <dgm:prSet/>
      <dgm:spPr/>
      <dgm:t>
        <a:bodyPr/>
        <a:lstStyle/>
        <a:p>
          <a:endParaRPr lang="ru-RU"/>
        </a:p>
      </dgm:t>
    </dgm:pt>
    <dgm:pt modelId="{614F93EE-4623-4BCA-B11D-E5BC69ADAE1A}" type="sibTrans" cxnId="{3EA635FB-4558-488C-94B3-333C472773B3}">
      <dgm:prSet/>
      <dgm:spPr/>
      <dgm:t>
        <a:bodyPr/>
        <a:lstStyle/>
        <a:p>
          <a:endParaRPr lang="ru-RU"/>
        </a:p>
      </dgm:t>
    </dgm:pt>
    <dgm:pt modelId="{37B78DC0-316C-4760-AD9A-A780D9DD4500}">
      <dgm:prSet phldrT="[Текст]" custT="1"/>
      <dgm:spPr/>
      <dgm:t>
        <a:bodyPr/>
        <a:lstStyle/>
        <a:p>
          <a:r>
            <a:rPr lang="ru-RU" sz="1800" dirty="0" smtClean="0"/>
            <a:t>Не изменился</a:t>
          </a:r>
          <a:endParaRPr lang="ru-RU" sz="800" dirty="0"/>
        </a:p>
      </dgm:t>
    </dgm:pt>
    <dgm:pt modelId="{14F4BA54-89B6-485F-A215-F4CF1081C541}" type="sibTrans" cxnId="{89DF82D1-F0E0-4CB4-B8C6-872FFB38A14A}">
      <dgm:prSet/>
      <dgm:spPr/>
      <dgm:t>
        <a:bodyPr/>
        <a:lstStyle/>
        <a:p>
          <a:endParaRPr lang="ru-RU"/>
        </a:p>
      </dgm:t>
    </dgm:pt>
    <dgm:pt modelId="{6880CE81-E5FE-444E-A613-2B7923F5D86B}" type="parTrans" cxnId="{89DF82D1-F0E0-4CB4-B8C6-872FFB38A14A}">
      <dgm:prSet/>
      <dgm:spPr/>
      <dgm:t>
        <a:bodyPr/>
        <a:lstStyle/>
        <a:p>
          <a:endParaRPr lang="ru-RU"/>
        </a:p>
      </dgm:t>
    </dgm:pt>
    <dgm:pt modelId="{A47E9828-92EB-44CE-BC37-3AEC1181E648}">
      <dgm:prSet phldrT="[Текст]" custT="1"/>
      <dgm:spPr/>
      <dgm:t>
        <a:bodyPr/>
        <a:lstStyle/>
        <a:p>
          <a:pPr marL="0" indent="0" algn="l">
            <a:tabLst/>
          </a:pPr>
          <a:r>
            <a:rPr lang="ru-RU" sz="1800" dirty="0" smtClean="0"/>
            <a:t>Увеличился в 3 раза </a:t>
          </a:r>
          <a:endParaRPr lang="ru-RU" sz="1800" dirty="0"/>
        </a:p>
      </dgm:t>
    </dgm:pt>
    <dgm:pt modelId="{43227515-1756-434D-AD04-AEADD38523C2}" type="sibTrans" cxnId="{131E7FF9-B30E-4F74-9541-131EE05E7B3B}">
      <dgm:prSet/>
      <dgm:spPr/>
      <dgm:t>
        <a:bodyPr/>
        <a:lstStyle/>
        <a:p>
          <a:endParaRPr lang="ru-RU"/>
        </a:p>
      </dgm:t>
    </dgm:pt>
    <dgm:pt modelId="{0A411CB7-3245-437F-80C3-1A8B5C4CD870}" type="parTrans" cxnId="{131E7FF9-B30E-4F74-9541-131EE05E7B3B}">
      <dgm:prSet/>
      <dgm:spPr/>
      <dgm:t>
        <a:bodyPr/>
        <a:lstStyle/>
        <a:p>
          <a:endParaRPr lang="ru-RU"/>
        </a:p>
      </dgm:t>
    </dgm:pt>
    <dgm:pt modelId="{4B126492-DD0C-40C7-B048-1E80B7313D73}" type="pres">
      <dgm:prSet presAssocID="{3191D6A8-DB33-4B70-BFCD-96ED5511ED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649CDC6-7D6F-4608-B852-3A7841CC0B98}" type="pres">
      <dgm:prSet presAssocID="{3191D6A8-DB33-4B70-BFCD-96ED5511ED95}" presName="Name1" presStyleCnt="0"/>
      <dgm:spPr/>
      <dgm:t>
        <a:bodyPr/>
        <a:lstStyle/>
        <a:p>
          <a:endParaRPr lang="ru-RU"/>
        </a:p>
      </dgm:t>
    </dgm:pt>
    <dgm:pt modelId="{E323B716-E0FE-4A0A-9652-C145F4B8BABF}" type="pres">
      <dgm:prSet presAssocID="{4B33AC80-2B96-4424-8CA9-7E38749DB28A}" presName="picture_1" presStyleCnt="0"/>
      <dgm:spPr/>
      <dgm:t>
        <a:bodyPr/>
        <a:lstStyle/>
        <a:p>
          <a:endParaRPr lang="ru-RU"/>
        </a:p>
      </dgm:t>
    </dgm:pt>
    <dgm:pt modelId="{6A1ADBB6-30A0-44FB-A68A-B76C85F0F891}" type="pres">
      <dgm:prSet presAssocID="{4B33AC80-2B96-4424-8CA9-7E38749DB28A}" presName="pictureRepeatNode" presStyleLbl="alignImgPlace1" presStyleIdx="0" presStyleCnt="5" custLinFactNeighborX="-28573" custLinFactNeighborY="-10516"/>
      <dgm:spPr/>
      <dgm:t>
        <a:bodyPr/>
        <a:lstStyle/>
        <a:p>
          <a:endParaRPr lang="ru-RU"/>
        </a:p>
      </dgm:t>
    </dgm:pt>
    <dgm:pt modelId="{53D57E5E-63AD-4792-A715-5AD415111ACD}" type="pres">
      <dgm:prSet presAssocID="{A8D0A4DC-50F3-4518-B2B3-58E597F31AFF}" presName="text_1" presStyleLbl="node1" presStyleIdx="0" presStyleCnt="0" custScaleX="312500" custScaleY="90350" custLinFactY="6994" custLinFactNeighborX="37844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76FC583-FEE3-4256-AFC7-85E1D633B6FA}" type="pres">
      <dgm:prSet presAssocID="{43227515-1756-434D-AD04-AEADD38523C2}" presName="picture_2" presStyleCnt="0"/>
      <dgm:spPr/>
      <dgm:t>
        <a:bodyPr/>
        <a:lstStyle/>
        <a:p>
          <a:endParaRPr lang="ru-RU"/>
        </a:p>
      </dgm:t>
    </dgm:pt>
    <dgm:pt modelId="{FEBCF82D-9B0C-4B14-B8AE-A22CCFE49209}" type="pres">
      <dgm:prSet presAssocID="{43227515-1756-434D-AD04-AEADD38523C2}" presName="pictureRepeatNode" presStyleLbl="alignImgPlace1" presStyleIdx="1" presStyleCnt="5" custScaleX="91161" custScaleY="91161" custLinFactX="-100000" custLinFactNeighborX="-169725" custLinFactNeighborY="-60242"/>
      <dgm:spPr/>
      <dgm:t>
        <a:bodyPr/>
        <a:lstStyle/>
        <a:p>
          <a:endParaRPr lang="ru-RU"/>
        </a:p>
      </dgm:t>
    </dgm:pt>
    <dgm:pt modelId="{027A60AF-DF1C-4828-9B61-FD3BF349F2AA}" type="pres">
      <dgm:prSet presAssocID="{A47E9828-92EB-44CE-BC37-3AEC1181E648}" presName="line_2" presStyleLbl="parChTrans1D1" presStyleIdx="0" presStyleCnt="4" custFlipVert="1" custFlipHor="1" custSzY="45720" custScaleX="64116" custLinFactY="-763456" custLinFactNeighborX="-49955" custLinFactNeighborY="-800000"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042B1B0F-85DA-4FC9-88B0-7A7A904B6841}" type="pres">
      <dgm:prSet presAssocID="{A47E9828-92EB-44CE-BC37-3AEC1181E648}" presName="textparent_2" presStyleLbl="node1" presStyleIdx="0" presStyleCnt="0"/>
      <dgm:spPr/>
      <dgm:t>
        <a:bodyPr/>
        <a:lstStyle/>
        <a:p>
          <a:endParaRPr lang="ru-RU"/>
        </a:p>
      </dgm:t>
    </dgm:pt>
    <dgm:pt modelId="{160FE2C9-EEC1-41F0-8CDC-07C870D20E9D}" type="pres">
      <dgm:prSet presAssocID="{A47E9828-92EB-44CE-BC37-3AEC1181E648}" presName="text_2" presStyleLbl="revTx" presStyleIdx="0" presStyleCnt="4" custScaleX="2000000" custScaleY="57901" custLinFactX="-1300000" custLinFactNeighborX="-1394845" custLinFactNeighborY="-56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4AAD8-1983-4F0A-9FAD-C63965EF0996}" type="pres">
      <dgm:prSet presAssocID="{73E31B62-662F-4AE0-8239-071D02E86831}" presName="picture_3" presStyleCnt="0"/>
      <dgm:spPr/>
      <dgm:t>
        <a:bodyPr/>
        <a:lstStyle/>
        <a:p>
          <a:endParaRPr lang="ru-RU"/>
        </a:p>
      </dgm:t>
    </dgm:pt>
    <dgm:pt modelId="{439DEDB2-E5F7-43A5-8F81-57D294E8AF5A}" type="pres">
      <dgm:prSet presAssocID="{73E31B62-662F-4AE0-8239-071D02E86831}" presName="pictureRepeatNode" presStyleLbl="alignImgPlace1" presStyleIdx="2" presStyleCnt="5" custScaleX="91161" custScaleY="91161" custLinFactNeighborX="-74735" custLinFactNeighborY="-77464"/>
      <dgm:spPr/>
      <dgm:t>
        <a:bodyPr/>
        <a:lstStyle/>
        <a:p>
          <a:endParaRPr lang="ru-RU"/>
        </a:p>
      </dgm:t>
    </dgm:pt>
    <dgm:pt modelId="{5D0B1D9D-B479-4954-83D9-CE9F031A7F53}" type="pres">
      <dgm:prSet presAssocID="{AAFD9F5D-E739-4418-A5AA-3E5136C02FF2}" presName="line_3" presStyleLbl="parChTrans1D1" presStyleIdx="1" presStyleCnt="4" custLinFactY="-1045624" custLinFactNeighborX="-24941" custLinFactNeighborY="-1100000"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1E49E781-67CA-40B3-B8C7-E95E77D7736F}" type="pres">
      <dgm:prSet presAssocID="{AAFD9F5D-E739-4418-A5AA-3E5136C02FF2}" presName="textparent_3" presStyleLbl="node1" presStyleIdx="0" presStyleCnt="0"/>
      <dgm:spPr/>
      <dgm:t>
        <a:bodyPr/>
        <a:lstStyle/>
        <a:p>
          <a:endParaRPr lang="ru-RU"/>
        </a:p>
      </dgm:t>
    </dgm:pt>
    <dgm:pt modelId="{6AFE2F18-38BD-4494-B4C8-820C620ED29D}" type="pres">
      <dgm:prSet presAssocID="{AAFD9F5D-E739-4418-A5AA-3E5136C02FF2}" presName="text_3" presStyleLbl="revTx" presStyleIdx="1" presStyleCnt="4" custScaleX="138083" custScaleY="53821" custLinFactNeighborX="-36369" custLinFactNeighborY="-7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C6539-3112-4D3B-A64B-B67A4392C41D}" type="pres">
      <dgm:prSet presAssocID="{14F4BA54-89B6-485F-A215-F4CF1081C541}" presName="picture_4" presStyleCnt="0"/>
      <dgm:spPr/>
      <dgm:t>
        <a:bodyPr/>
        <a:lstStyle/>
        <a:p>
          <a:endParaRPr lang="ru-RU"/>
        </a:p>
      </dgm:t>
    </dgm:pt>
    <dgm:pt modelId="{281E9C15-6CF5-42AC-8030-37BF6A42A413}" type="pres">
      <dgm:prSet presAssocID="{14F4BA54-89B6-485F-A215-F4CF1081C541}" presName="pictureRepeatNode" presStyleLbl="alignImgPlace1" presStyleIdx="3" presStyleCnt="5" custScaleX="91161" custScaleY="91161" custLinFactNeighborX="-57078" custLinFactNeighborY="-92239"/>
      <dgm:spPr/>
      <dgm:t>
        <a:bodyPr/>
        <a:lstStyle/>
        <a:p>
          <a:endParaRPr lang="ru-RU"/>
        </a:p>
      </dgm:t>
    </dgm:pt>
    <dgm:pt modelId="{16F68574-2606-411F-A8B2-188055C6750B}" type="pres">
      <dgm:prSet presAssocID="{37B78DC0-316C-4760-AD9A-A780D9DD4500}" presName="line_4" presStyleLbl="parChTrans1D1" presStyleIdx="2" presStyleCnt="4" custFlipVert="0" custSzY="45720" custScaleX="97761" custLinFactY="-1200000" custLinFactNeighborX="-18285" custLinFactNeighborY="-1216734"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C276BEB4-6341-4574-B0D3-99C0D63CB4D8}" type="pres">
      <dgm:prSet presAssocID="{37B78DC0-316C-4760-AD9A-A780D9DD4500}" presName="textparent_4" presStyleLbl="node1" presStyleIdx="0" presStyleCnt="0"/>
      <dgm:spPr/>
      <dgm:t>
        <a:bodyPr/>
        <a:lstStyle/>
        <a:p>
          <a:endParaRPr lang="ru-RU"/>
        </a:p>
      </dgm:t>
    </dgm:pt>
    <dgm:pt modelId="{20733D91-9C40-4BC0-A288-48C7829512EB}" type="pres">
      <dgm:prSet presAssocID="{37B78DC0-316C-4760-AD9A-A780D9DD4500}" presName="text_4" presStyleLbl="revTx" presStyleIdx="2" presStyleCnt="4" custScaleX="38731139" custScaleY="48578" custLinFactX="-3169244" custLinFactNeighborX="-3200000" custLinFactNeighborY="-91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38BC7-0C20-4785-BEDE-BECACDA2C2F0}" type="pres">
      <dgm:prSet presAssocID="{614F93EE-4623-4BCA-B11D-E5BC69ADAE1A}" presName="picture_5" presStyleCnt="0"/>
      <dgm:spPr/>
    </dgm:pt>
    <dgm:pt modelId="{D8799D86-FCAC-4AA7-B4CD-209ACBDC1668}" type="pres">
      <dgm:prSet presAssocID="{614F93EE-4623-4BCA-B11D-E5BC69ADAE1A}" presName="pictureRepeatNode" presStyleLbl="alignImgPlace1" presStyleIdx="4" presStyleCnt="5" custScaleX="91155" custScaleY="91155" custLinFactX="-56515" custLinFactNeighborX="-100000" custLinFactNeighborY="-94159"/>
      <dgm:spPr/>
      <dgm:t>
        <a:bodyPr/>
        <a:lstStyle/>
        <a:p>
          <a:endParaRPr lang="ru-RU"/>
        </a:p>
      </dgm:t>
    </dgm:pt>
    <dgm:pt modelId="{03C33DC8-7B6E-4B07-82B7-0068C422DE74}" type="pres">
      <dgm:prSet presAssocID="{8209B24B-0BFC-444A-B7AF-2C00C17A6B2B}" presName="line_5" presStyleLbl="parChTrans1D1" presStyleIdx="3" presStyleCnt="4" custLinFactY="-1244914" custLinFactNeighborX="-47453" custLinFactNeighborY="-1300000"/>
      <dgm:spPr/>
    </dgm:pt>
    <dgm:pt modelId="{73D015EC-E8C1-4B34-AC41-222DE86701AC}" type="pres">
      <dgm:prSet presAssocID="{8209B24B-0BFC-444A-B7AF-2C00C17A6B2B}" presName="textparent_5" presStyleLbl="node1" presStyleIdx="0" presStyleCnt="0"/>
      <dgm:spPr/>
    </dgm:pt>
    <dgm:pt modelId="{AFD6CB67-9FA4-4F30-8D84-E984BD0B6D2B}" type="pres">
      <dgm:prSet presAssocID="{8209B24B-0BFC-444A-B7AF-2C00C17A6B2B}" presName="text_5" presStyleLbl="revTx" presStyleIdx="3" presStyleCnt="4" custScaleX="1599262" custScaleY="53436" custLinFactX="-627652" custLinFactNeighborX="-700000" custLinFactNeighborY="-94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DF82D1-F0E0-4CB4-B8C6-872FFB38A14A}" srcId="{3191D6A8-DB33-4B70-BFCD-96ED5511ED95}" destId="{37B78DC0-316C-4760-AD9A-A780D9DD4500}" srcOrd="3" destOrd="0" parTransId="{6880CE81-E5FE-444E-A613-2B7923F5D86B}" sibTransId="{14F4BA54-89B6-485F-A215-F4CF1081C541}"/>
    <dgm:cxn modelId="{5695E4FB-9AB0-494E-9C45-86AA4EF10569}" type="presOf" srcId="{614F93EE-4623-4BCA-B11D-E5BC69ADAE1A}" destId="{D8799D86-FCAC-4AA7-B4CD-209ACBDC1668}" srcOrd="0" destOrd="0" presId="urn:microsoft.com/office/officeart/2008/layout/CircularPictureCallout"/>
    <dgm:cxn modelId="{131E7FF9-B30E-4F74-9541-131EE05E7B3B}" srcId="{3191D6A8-DB33-4B70-BFCD-96ED5511ED95}" destId="{A47E9828-92EB-44CE-BC37-3AEC1181E648}" srcOrd="1" destOrd="0" parTransId="{0A411CB7-3245-437F-80C3-1A8B5C4CD870}" sibTransId="{43227515-1756-434D-AD04-AEADD38523C2}"/>
    <dgm:cxn modelId="{058557CD-FB74-49C3-B0B5-07B51585495B}" type="presOf" srcId="{AAFD9F5D-E739-4418-A5AA-3E5136C02FF2}" destId="{6AFE2F18-38BD-4494-B4C8-820C620ED29D}" srcOrd="0" destOrd="0" presId="urn:microsoft.com/office/officeart/2008/layout/CircularPictureCallout"/>
    <dgm:cxn modelId="{63E3C924-C4DE-4B8F-81B1-A47957E395BE}" type="presOf" srcId="{4B33AC80-2B96-4424-8CA9-7E38749DB28A}" destId="{6A1ADBB6-30A0-44FB-A68A-B76C85F0F891}" srcOrd="0" destOrd="0" presId="urn:microsoft.com/office/officeart/2008/layout/CircularPictureCallout"/>
    <dgm:cxn modelId="{3D81A810-2172-4048-AE04-843F590C8366}" type="presOf" srcId="{73E31B62-662F-4AE0-8239-071D02E86831}" destId="{439DEDB2-E5F7-43A5-8F81-57D294E8AF5A}" srcOrd="0" destOrd="0" presId="urn:microsoft.com/office/officeart/2008/layout/CircularPictureCallout"/>
    <dgm:cxn modelId="{3EA635FB-4558-488C-94B3-333C472773B3}" srcId="{3191D6A8-DB33-4B70-BFCD-96ED5511ED95}" destId="{8209B24B-0BFC-444A-B7AF-2C00C17A6B2B}" srcOrd="4" destOrd="0" parTransId="{FF902CCF-5A08-4D5E-AEBA-1C48C2FFA1E9}" sibTransId="{614F93EE-4623-4BCA-B11D-E5BC69ADAE1A}"/>
    <dgm:cxn modelId="{6749C985-157F-425F-A3A5-D03B6E8F4AD2}" type="presOf" srcId="{14F4BA54-89B6-485F-A215-F4CF1081C541}" destId="{281E9C15-6CF5-42AC-8030-37BF6A42A413}" srcOrd="0" destOrd="0" presId="urn:microsoft.com/office/officeart/2008/layout/CircularPictureCallout"/>
    <dgm:cxn modelId="{833CC5BE-136B-47B0-A4E7-363CC33E965A}" type="presOf" srcId="{A47E9828-92EB-44CE-BC37-3AEC1181E648}" destId="{160FE2C9-EEC1-41F0-8CDC-07C870D20E9D}" srcOrd="0" destOrd="0" presId="urn:microsoft.com/office/officeart/2008/layout/CircularPictureCallout"/>
    <dgm:cxn modelId="{D3D5B8C1-351B-4E5D-8DC4-7B3C121B2C5E}" srcId="{3191D6A8-DB33-4B70-BFCD-96ED5511ED95}" destId="{A8D0A4DC-50F3-4518-B2B3-58E597F31AFF}" srcOrd="0" destOrd="0" parTransId="{4AEDC4F5-FFE6-41D0-9977-355785DA7DAB}" sibTransId="{4B33AC80-2B96-4424-8CA9-7E38749DB28A}"/>
    <dgm:cxn modelId="{92F2F69D-F710-4190-81C0-65F6796FE85D}" type="presOf" srcId="{A8D0A4DC-50F3-4518-B2B3-58E597F31AFF}" destId="{53D57E5E-63AD-4792-A715-5AD415111ACD}" srcOrd="0" destOrd="0" presId="urn:microsoft.com/office/officeart/2008/layout/CircularPictureCallout"/>
    <dgm:cxn modelId="{0E3B7C97-7D2E-401C-973B-612925DAF63F}" type="presOf" srcId="{3191D6A8-DB33-4B70-BFCD-96ED5511ED95}" destId="{4B126492-DD0C-40C7-B048-1E80B7313D73}" srcOrd="0" destOrd="0" presId="urn:microsoft.com/office/officeart/2008/layout/CircularPictureCallout"/>
    <dgm:cxn modelId="{9C77BBC2-F259-4F04-99A5-F090720F8DDE}" type="presOf" srcId="{8209B24B-0BFC-444A-B7AF-2C00C17A6B2B}" destId="{AFD6CB67-9FA4-4F30-8D84-E984BD0B6D2B}" srcOrd="0" destOrd="0" presId="urn:microsoft.com/office/officeart/2008/layout/CircularPictureCallout"/>
    <dgm:cxn modelId="{0D2162CF-8729-4F8E-AA26-B2EF92EA9079}" type="presOf" srcId="{43227515-1756-434D-AD04-AEADD38523C2}" destId="{FEBCF82D-9B0C-4B14-B8AE-A22CCFE49209}" srcOrd="0" destOrd="0" presId="urn:microsoft.com/office/officeart/2008/layout/CircularPictureCallout"/>
    <dgm:cxn modelId="{E022AC12-A20E-4BC9-B508-4BF02BB999B2}" srcId="{3191D6A8-DB33-4B70-BFCD-96ED5511ED95}" destId="{AAFD9F5D-E739-4418-A5AA-3E5136C02FF2}" srcOrd="2" destOrd="0" parTransId="{21E52252-6637-404B-9750-E6B4DE0A30FF}" sibTransId="{73E31B62-662F-4AE0-8239-071D02E86831}"/>
    <dgm:cxn modelId="{158C6517-204F-4706-9CB8-E17B104A5D9F}" type="presOf" srcId="{37B78DC0-316C-4760-AD9A-A780D9DD4500}" destId="{20733D91-9C40-4BC0-A288-48C7829512EB}" srcOrd="0" destOrd="0" presId="urn:microsoft.com/office/officeart/2008/layout/CircularPictureCallout"/>
    <dgm:cxn modelId="{0D60AA02-A55C-4F9B-8142-D1046EA61099}" type="presParOf" srcId="{4B126492-DD0C-40C7-B048-1E80B7313D73}" destId="{4649CDC6-7D6F-4608-B852-3A7841CC0B98}" srcOrd="0" destOrd="0" presId="urn:microsoft.com/office/officeart/2008/layout/CircularPictureCallout"/>
    <dgm:cxn modelId="{05CAC748-3307-46B1-BB29-ECB8B97AA72D}" type="presParOf" srcId="{4649CDC6-7D6F-4608-B852-3A7841CC0B98}" destId="{E323B716-E0FE-4A0A-9652-C145F4B8BABF}" srcOrd="0" destOrd="0" presId="urn:microsoft.com/office/officeart/2008/layout/CircularPictureCallout"/>
    <dgm:cxn modelId="{8F1EC572-3C41-4EA8-B02E-6F8D09FB6087}" type="presParOf" srcId="{E323B716-E0FE-4A0A-9652-C145F4B8BABF}" destId="{6A1ADBB6-30A0-44FB-A68A-B76C85F0F891}" srcOrd="0" destOrd="0" presId="urn:microsoft.com/office/officeart/2008/layout/CircularPictureCallout"/>
    <dgm:cxn modelId="{24BC7252-9780-4F13-B2AF-7BB3386AE01F}" type="presParOf" srcId="{4649CDC6-7D6F-4608-B852-3A7841CC0B98}" destId="{53D57E5E-63AD-4792-A715-5AD415111ACD}" srcOrd="1" destOrd="0" presId="urn:microsoft.com/office/officeart/2008/layout/CircularPictureCallout"/>
    <dgm:cxn modelId="{2DD7EC3A-F660-47FD-A7B2-BA9651623F61}" type="presParOf" srcId="{4649CDC6-7D6F-4608-B852-3A7841CC0B98}" destId="{076FC583-FEE3-4256-AFC7-85E1D633B6FA}" srcOrd="2" destOrd="0" presId="urn:microsoft.com/office/officeart/2008/layout/CircularPictureCallout"/>
    <dgm:cxn modelId="{5B96F473-C173-415F-B3C8-5189487B84CD}" type="presParOf" srcId="{076FC583-FEE3-4256-AFC7-85E1D633B6FA}" destId="{FEBCF82D-9B0C-4B14-B8AE-A22CCFE49209}" srcOrd="0" destOrd="0" presId="urn:microsoft.com/office/officeart/2008/layout/CircularPictureCallout"/>
    <dgm:cxn modelId="{428D3881-FBD4-4D81-8543-DADD11DC8787}" type="presParOf" srcId="{4649CDC6-7D6F-4608-B852-3A7841CC0B98}" destId="{027A60AF-DF1C-4828-9B61-FD3BF349F2AA}" srcOrd="3" destOrd="0" presId="urn:microsoft.com/office/officeart/2008/layout/CircularPictureCallout"/>
    <dgm:cxn modelId="{E57C28AB-0904-457A-91D1-DBB3F696660B}" type="presParOf" srcId="{4649CDC6-7D6F-4608-B852-3A7841CC0B98}" destId="{042B1B0F-85DA-4FC9-88B0-7A7A904B6841}" srcOrd="4" destOrd="0" presId="urn:microsoft.com/office/officeart/2008/layout/CircularPictureCallout"/>
    <dgm:cxn modelId="{AD97A8E5-15BE-4B19-9F6A-2BF31A69B412}" type="presParOf" srcId="{042B1B0F-85DA-4FC9-88B0-7A7A904B6841}" destId="{160FE2C9-EEC1-41F0-8CDC-07C870D20E9D}" srcOrd="0" destOrd="0" presId="urn:microsoft.com/office/officeart/2008/layout/CircularPictureCallout"/>
    <dgm:cxn modelId="{C5D28804-5F6D-4A77-B318-F28A232E7DF9}" type="presParOf" srcId="{4649CDC6-7D6F-4608-B852-3A7841CC0B98}" destId="{2284AAD8-1983-4F0A-9FAD-C63965EF0996}" srcOrd="5" destOrd="0" presId="urn:microsoft.com/office/officeart/2008/layout/CircularPictureCallout"/>
    <dgm:cxn modelId="{290C805C-F452-479F-8665-FBE12AD90411}" type="presParOf" srcId="{2284AAD8-1983-4F0A-9FAD-C63965EF0996}" destId="{439DEDB2-E5F7-43A5-8F81-57D294E8AF5A}" srcOrd="0" destOrd="0" presId="urn:microsoft.com/office/officeart/2008/layout/CircularPictureCallout"/>
    <dgm:cxn modelId="{7E385CD7-8AF7-426B-8617-5AEACB96BC68}" type="presParOf" srcId="{4649CDC6-7D6F-4608-B852-3A7841CC0B98}" destId="{5D0B1D9D-B479-4954-83D9-CE9F031A7F53}" srcOrd="6" destOrd="0" presId="urn:microsoft.com/office/officeart/2008/layout/CircularPictureCallout"/>
    <dgm:cxn modelId="{0F20304E-1FDB-4230-8A0D-ACDF7B7EA7BB}" type="presParOf" srcId="{4649CDC6-7D6F-4608-B852-3A7841CC0B98}" destId="{1E49E781-67CA-40B3-B8C7-E95E77D7736F}" srcOrd="7" destOrd="0" presId="urn:microsoft.com/office/officeart/2008/layout/CircularPictureCallout"/>
    <dgm:cxn modelId="{AC1F7829-8F87-4996-BF7A-DB9131704C32}" type="presParOf" srcId="{1E49E781-67CA-40B3-B8C7-E95E77D7736F}" destId="{6AFE2F18-38BD-4494-B4C8-820C620ED29D}" srcOrd="0" destOrd="0" presId="urn:microsoft.com/office/officeart/2008/layout/CircularPictureCallout"/>
    <dgm:cxn modelId="{38C11C16-E0D0-4335-946C-D11E873BCD8B}" type="presParOf" srcId="{4649CDC6-7D6F-4608-B852-3A7841CC0B98}" destId="{ECDC6539-3112-4D3B-A64B-B67A4392C41D}" srcOrd="8" destOrd="0" presId="urn:microsoft.com/office/officeart/2008/layout/CircularPictureCallout"/>
    <dgm:cxn modelId="{FB3AB851-C55C-4413-BA7D-B45A100017D7}" type="presParOf" srcId="{ECDC6539-3112-4D3B-A64B-B67A4392C41D}" destId="{281E9C15-6CF5-42AC-8030-37BF6A42A413}" srcOrd="0" destOrd="0" presId="urn:microsoft.com/office/officeart/2008/layout/CircularPictureCallout"/>
    <dgm:cxn modelId="{BFF0891C-B1A9-4CCC-8A93-958A2C275CBB}" type="presParOf" srcId="{4649CDC6-7D6F-4608-B852-3A7841CC0B98}" destId="{16F68574-2606-411F-A8B2-188055C6750B}" srcOrd="9" destOrd="0" presId="urn:microsoft.com/office/officeart/2008/layout/CircularPictureCallout"/>
    <dgm:cxn modelId="{EFC26897-1CFC-434C-8734-14C63D58FBE7}" type="presParOf" srcId="{4649CDC6-7D6F-4608-B852-3A7841CC0B98}" destId="{C276BEB4-6341-4574-B0D3-99C0D63CB4D8}" srcOrd="10" destOrd="0" presId="urn:microsoft.com/office/officeart/2008/layout/CircularPictureCallout"/>
    <dgm:cxn modelId="{D75F3F89-364B-449B-BF5B-28E9726A5C6A}" type="presParOf" srcId="{C276BEB4-6341-4574-B0D3-99C0D63CB4D8}" destId="{20733D91-9C40-4BC0-A288-48C7829512EB}" srcOrd="0" destOrd="0" presId="urn:microsoft.com/office/officeart/2008/layout/CircularPictureCallout"/>
    <dgm:cxn modelId="{7BB0FA87-4057-4118-925D-E0BE98639205}" type="presParOf" srcId="{4649CDC6-7D6F-4608-B852-3A7841CC0B98}" destId="{DE938BC7-0C20-4785-BEDE-BECACDA2C2F0}" srcOrd="11" destOrd="0" presId="urn:microsoft.com/office/officeart/2008/layout/CircularPictureCallout"/>
    <dgm:cxn modelId="{1B656509-5FDB-4FF1-AEC3-0CBF8EB907A6}" type="presParOf" srcId="{DE938BC7-0C20-4785-BEDE-BECACDA2C2F0}" destId="{D8799D86-FCAC-4AA7-B4CD-209ACBDC1668}" srcOrd="0" destOrd="0" presId="urn:microsoft.com/office/officeart/2008/layout/CircularPictureCallout"/>
    <dgm:cxn modelId="{141D7C8B-AD9D-494E-B31B-B33BFEDE971E}" type="presParOf" srcId="{4649CDC6-7D6F-4608-B852-3A7841CC0B98}" destId="{03C33DC8-7B6E-4B07-82B7-0068C422DE74}" srcOrd="12" destOrd="0" presId="urn:microsoft.com/office/officeart/2008/layout/CircularPictureCallout"/>
    <dgm:cxn modelId="{5116F31F-D4D5-485D-86BF-2D1275CEA439}" type="presParOf" srcId="{4649CDC6-7D6F-4608-B852-3A7841CC0B98}" destId="{73D015EC-E8C1-4B34-AC41-222DE86701AC}" srcOrd="13" destOrd="0" presId="urn:microsoft.com/office/officeart/2008/layout/CircularPictureCallout"/>
    <dgm:cxn modelId="{EAD0DADB-4AB2-4F0D-8071-3EC8441AB347}" type="presParOf" srcId="{73D015EC-E8C1-4B34-AC41-222DE86701AC}" destId="{AFD6CB67-9FA4-4F30-8D84-E984BD0B6D2B}" srcOrd="0" destOrd="0" presId="urn:microsoft.com/office/officeart/2008/layout/CircularPictureCallou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034847-2A58-404C-A6BE-E8055F64A204}" type="doc">
      <dgm:prSet loTypeId="urn:microsoft.com/office/officeart/2005/8/layout/hProcess10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E0AE6F-13CA-4F7D-BBF5-2CDFE6E4C760}">
      <dgm:prSet phldrT="[Текст]"/>
      <dgm:spPr>
        <a:solidFill>
          <a:schemeClr val="tx2"/>
        </a:solidFill>
      </dgm:spPr>
      <dgm:t>
        <a:bodyPr/>
        <a:lstStyle/>
        <a:p>
          <a:pPr algn="ctr"/>
          <a:r>
            <a:rPr lang="ru-RU" u="sng" smtClean="0"/>
            <a:t>ТК ТС</a:t>
          </a:r>
          <a:endParaRPr lang="en-US" u="sng" dirty="0" smtClean="0"/>
        </a:p>
        <a:p>
          <a:pPr algn="ctr"/>
          <a:r>
            <a:rPr lang="ru-RU" dirty="0" smtClean="0"/>
            <a:t>На территории государства, где зарегистрировано  УЭО и где осуществляет деятельность УЭО</a:t>
          </a:r>
        </a:p>
      </dgm:t>
    </dgm:pt>
    <dgm:pt modelId="{E4D7BE63-985D-4387-A672-CF7C01EA2BB5}" type="parTrans" cxnId="{6421E90D-215C-4042-BD96-8A87B5FA94F0}">
      <dgm:prSet/>
      <dgm:spPr/>
      <dgm:t>
        <a:bodyPr/>
        <a:lstStyle/>
        <a:p>
          <a:endParaRPr lang="ru-RU"/>
        </a:p>
      </dgm:t>
    </dgm:pt>
    <dgm:pt modelId="{22612417-40EF-4399-993E-F31CF322CED4}" type="sibTrans" cxnId="{6421E90D-215C-4042-BD96-8A87B5FA94F0}">
      <dgm:prSet/>
      <dgm:spPr/>
      <dgm:t>
        <a:bodyPr/>
        <a:lstStyle/>
        <a:p>
          <a:endParaRPr lang="ru-RU"/>
        </a:p>
      </dgm:t>
    </dgm:pt>
    <dgm:pt modelId="{F9890692-A01F-414E-B7A0-D6E090D12C48}">
      <dgm:prSet phldrT="[Текст]"/>
      <dgm:spPr>
        <a:solidFill>
          <a:schemeClr val="tx2"/>
        </a:solidFill>
      </dgm:spPr>
      <dgm:t>
        <a:bodyPr/>
        <a:lstStyle/>
        <a:p>
          <a:pPr algn="ctr"/>
          <a:r>
            <a:rPr lang="ru-RU" u="sng" dirty="0" smtClean="0"/>
            <a:t>ТК ЕАЭС</a:t>
          </a:r>
          <a:endParaRPr lang="en-US" u="sng" dirty="0" smtClean="0"/>
        </a:p>
        <a:p>
          <a:pPr algn="ctr"/>
          <a:r>
            <a:rPr lang="ru-RU" dirty="0" smtClean="0"/>
            <a:t>На территории всего Союза</a:t>
          </a:r>
          <a:endParaRPr lang="ru-RU" dirty="0"/>
        </a:p>
      </dgm:t>
    </dgm:pt>
    <dgm:pt modelId="{13A5BD5C-225C-4DDA-971F-66CB91C1E8E3}" type="parTrans" cxnId="{7DE33878-D99A-4A87-8EF6-C0AF28069B29}">
      <dgm:prSet/>
      <dgm:spPr/>
      <dgm:t>
        <a:bodyPr/>
        <a:lstStyle/>
        <a:p>
          <a:endParaRPr lang="ru-RU"/>
        </a:p>
      </dgm:t>
    </dgm:pt>
    <dgm:pt modelId="{25FF1F89-5181-4103-859B-933AD2E29823}" type="sibTrans" cxnId="{7DE33878-D99A-4A87-8EF6-C0AF28069B29}">
      <dgm:prSet/>
      <dgm:spPr/>
      <dgm:t>
        <a:bodyPr/>
        <a:lstStyle/>
        <a:p>
          <a:endParaRPr lang="ru-RU"/>
        </a:p>
      </dgm:t>
    </dgm:pt>
    <dgm:pt modelId="{02583D5D-F3DC-46DD-950D-768EECBA3835}" type="pres">
      <dgm:prSet presAssocID="{63034847-2A58-404C-A6BE-E8055F64A2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51F45A-AB3B-40FA-93DC-E8F4FAB67078}" type="pres">
      <dgm:prSet presAssocID="{F5E0AE6F-13CA-4F7D-BBF5-2CDFE6E4C760}" presName="composite" presStyleCnt="0"/>
      <dgm:spPr/>
      <dgm:t>
        <a:bodyPr/>
        <a:lstStyle/>
        <a:p>
          <a:endParaRPr lang="ru-RU"/>
        </a:p>
      </dgm:t>
    </dgm:pt>
    <dgm:pt modelId="{4B49F847-129C-433E-8ABE-0A630C899D5F}" type="pres">
      <dgm:prSet presAssocID="{F5E0AE6F-13CA-4F7D-BBF5-2CDFE6E4C760}" presName="imagSh" presStyleLbl="bgImgPlace1" presStyleIdx="0" presStyleCnt="2" custLinFactNeighborX="12013" custLinFactNeighborY="4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220B4FC4-4CDC-4ED9-906E-89D2D29E7C6B}" type="pres">
      <dgm:prSet presAssocID="{F5E0AE6F-13CA-4F7D-BBF5-2CDFE6E4C760}" presName="txNode" presStyleLbl="node1" presStyleIdx="0" presStyleCnt="2" custScaleX="127749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B9675-7366-4225-98BD-E87F8BF52221}" type="pres">
      <dgm:prSet presAssocID="{22612417-40EF-4399-993E-F31CF322CED4}" presName="sibTrans" presStyleLbl="sibTrans2D1" presStyleIdx="0" presStyleCnt="1" custScaleX="121000" custLinFactNeighborX="16779" custLinFactNeighborY="-28834"/>
      <dgm:spPr/>
      <dgm:t>
        <a:bodyPr/>
        <a:lstStyle/>
        <a:p>
          <a:endParaRPr lang="ru-RU"/>
        </a:p>
      </dgm:t>
    </dgm:pt>
    <dgm:pt modelId="{0EFA7626-A598-4D82-9025-5609A1667302}" type="pres">
      <dgm:prSet presAssocID="{22612417-40EF-4399-993E-F31CF322CED4}" presName="connTx" presStyleLbl="sibTrans2D1" presStyleIdx="0" presStyleCnt="1"/>
      <dgm:spPr/>
      <dgm:t>
        <a:bodyPr/>
        <a:lstStyle/>
        <a:p>
          <a:endParaRPr lang="ru-RU"/>
        </a:p>
      </dgm:t>
    </dgm:pt>
    <dgm:pt modelId="{BA351AC5-4FA0-4FBB-8FA5-936469E0AC1D}" type="pres">
      <dgm:prSet presAssocID="{F9890692-A01F-414E-B7A0-D6E090D12C48}" presName="composite" presStyleCnt="0"/>
      <dgm:spPr/>
      <dgm:t>
        <a:bodyPr/>
        <a:lstStyle/>
        <a:p>
          <a:endParaRPr lang="ru-RU"/>
        </a:p>
      </dgm:t>
    </dgm:pt>
    <dgm:pt modelId="{7BB18315-964D-4DE8-9805-65AFBF83217C}" type="pres">
      <dgm:prSet presAssocID="{F9890692-A01F-414E-B7A0-D6E090D12C48}" presName="imagSh" presStyleLbl="bgImgPlace1" presStyleIdx="1" presStyleCnt="2" custLinFactNeighborX="14230" custLinFactNeighborY="-1342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F1EC31-F8D2-40CF-8A43-8E17C6332298}" type="pres">
      <dgm:prSet presAssocID="{F9890692-A01F-414E-B7A0-D6E090D12C48}" presName="txNode" presStyleLbl="node1" presStyleIdx="1" presStyleCnt="2" custScaleY="56448" custLinFactNeighborX="85" custLinFactNeighborY="-8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33878-D99A-4A87-8EF6-C0AF28069B29}" srcId="{63034847-2A58-404C-A6BE-E8055F64A204}" destId="{F9890692-A01F-414E-B7A0-D6E090D12C48}" srcOrd="1" destOrd="0" parTransId="{13A5BD5C-225C-4DDA-971F-66CB91C1E8E3}" sibTransId="{25FF1F89-5181-4103-859B-933AD2E29823}"/>
    <dgm:cxn modelId="{A37F02E5-5C6F-447B-B681-E29145C86257}" type="presOf" srcId="{22612417-40EF-4399-993E-F31CF322CED4}" destId="{E3EB9675-7366-4225-98BD-E87F8BF52221}" srcOrd="0" destOrd="0" presId="urn:microsoft.com/office/officeart/2005/8/layout/hProcess10"/>
    <dgm:cxn modelId="{4CCA5D92-B21B-4E5A-A6E5-91E91E1AED25}" type="presOf" srcId="{63034847-2A58-404C-A6BE-E8055F64A204}" destId="{02583D5D-F3DC-46DD-950D-768EECBA3835}" srcOrd="0" destOrd="0" presId="urn:microsoft.com/office/officeart/2005/8/layout/hProcess10"/>
    <dgm:cxn modelId="{6421E90D-215C-4042-BD96-8A87B5FA94F0}" srcId="{63034847-2A58-404C-A6BE-E8055F64A204}" destId="{F5E0AE6F-13CA-4F7D-BBF5-2CDFE6E4C760}" srcOrd="0" destOrd="0" parTransId="{E4D7BE63-985D-4387-A672-CF7C01EA2BB5}" sibTransId="{22612417-40EF-4399-993E-F31CF322CED4}"/>
    <dgm:cxn modelId="{D4272938-5608-4736-8BEF-167C16F207C6}" type="presOf" srcId="{F5E0AE6F-13CA-4F7D-BBF5-2CDFE6E4C760}" destId="{220B4FC4-4CDC-4ED9-906E-89D2D29E7C6B}" srcOrd="0" destOrd="0" presId="urn:microsoft.com/office/officeart/2005/8/layout/hProcess10"/>
    <dgm:cxn modelId="{F2B1C4D1-95B0-4599-B353-1FDE0E252FA9}" type="presOf" srcId="{22612417-40EF-4399-993E-F31CF322CED4}" destId="{0EFA7626-A598-4D82-9025-5609A1667302}" srcOrd="1" destOrd="0" presId="urn:microsoft.com/office/officeart/2005/8/layout/hProcess10"/>
    <dgm:cxn modelId="{9AA2C51D-B51D-47AF-A8F4-87203DCD55AD}" type="presOf" srcId="{F9890692-A01F-414E-B7A0-D6E090D12C48}" destId="{34F1EC31-F8D2-40CF-8A43-8E17C6332298}" srcOrd="0" destOrd="0" presId="urn:microsoft.com/office/officeart/2005/8/layout/hProcess10"/>
    <dgm:cxn modelId="{307565D0-38C0-4300-8222-177CA75BD8DC}" type="presParOf" srcId="{02583D5D-F3DC-46DD-950D-768EECBA3835}" destId="{5051F45A-AB3B-40FA-93DC-E8F4FAB67078}" srcOrd="0" destOrd="0" presId="urn:microsoft.com/office/officeart/2005/8/layout/hProcess10"/>
    <dgm:cxn modelId="{F2C8B91A-6775-4887-9051-BE22BC26C975}" type="presParOf" srcId="{5051F45A-AB3B-40FA-93DC-E8F4FAB67078}" destId="{4B49F847-129C-433E-8ABE-0A630C899D5F}" srcOrd="0" destOrd="0" presId="urn:microsoft.com/office/officeart/2005/8/layout/hProcess10"/>
    <dgm:cxn modelId="{28E6ACDD-001B-4198-B925-559D1DD19F7A}" type="presParOf" srcId="{5051F45A-AB3B-40FA-93DC-E8F4FAB67078}" destId="{220B4FC4-4CDC-4ED9-906E-89D2D29E7C6B}" srcOrd="1" destOrd="0" presId="urn:microsoft.com/office/officeart/2005/8/layout/hProcess10"/>
    <dgm:cxn modelId="{5BD3E31B-1627-4BD3-8DEB-414E43C47F5A}" type="presParOf" srcId="{02583D5D-F3DC-46DD-950D-768EECBA3835}" destId="{E3EB9675-7366-4225-98BD-E87F8BF52221}" srcOrd="1" destOrd="0" presId="urn:microsoft.com/office/officeart/2005/8/layout/hProcess10"/>
    <dgm:cxn modelId="{1B155679-33E6-4430-93AA-9D1132A3D339}" type="presParOf" srcId="{E3EB9675-7366-4225-98BD-E87F8BF52221}" destId="{0EFA7626-A598-4D82-9025-5609A1667302}" srcOrd="0" destOrd="0" presId="urn:microsoft.com/office/officeart/2005/8/layout/hProcess10"/>
    <dgm:cxn modelId="{12F4D9B3-C86D-4E93-9F23-8EB47DC8F506}" type="presParOf" srcId="{02583D5D-F3DC-46DD-950D-768EECBA3835}" destId="{BA351AC5-4FA0-4FBB-8FA5-936469E0AC1D}" srcOrd="2" destOrd="0" presId="urn:microsoft.com/office/officeart/2005/8/layout/hProcess10"/>
    <dgm:cxn modelId="{D954D9E5-C2BD-4A1B-A6D9-3FB734F18084}" type="presParOf" srcId="{BA351AC5-4FA0-4FBB-8FA5-936469E0AC1D}" destId="{7BB18315-964D-4DE8-9805-65AFBF83217C}" srcOrd="0" destOrd="0" presId="urn:microsoft.com/office/officeart/2005/8/layout/hProcess10"/>
    <dgm:cxn modelId="{E854C470-685D-495C-94D6-7FFFACCABD18}" type="presParOf" srcId="{BA351AC5-4FA0-4FBB-8FA5-936469E0AC1D}" destId="{34F1EC31-F8D2-40CF-8A43-8E17C633229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196B2F-E84C-428E-A43D-2652D70084FC}" type="doc">
      <dgm:prSet loTypeId="urn:microsoft.com/office/officeart/2005/8/layout/bProcess2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9DE40A6-6B00-42EE-8FCE-5846036677ED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</a:rPr>
            <a:t>Отсутствие привлечения </a:t>
          </a:r>
          <a:r>
            <a:rPr lang="ru-RU" sz="1600" b="1" dirty="0" smtClean="0">
              <a:solidFill>
                <a:schemeClr val="tx1"/>
              </a:solidFill>
            </a:rPr>
            <a:t>юридического лица к административной  ответственности на всей территории ЕАЭС</a:t>
          </a:r>
          <a:endParaRPr lang="ru-RU" sz="1600" b="1" dirty="0">
            <a:solidFill>
              <a:schemeClr val="tx1"/>
            </a:solidFill>
          </a:endParaRPr>
        </a:p>
      </dgm:t>
    </dgm:pt>
    <dgm:pt modelId="{C6EEF819-2BF1-4512-BB9A-3CB9DE2EA200}" type="parTrans" cxnId="{874C9359-702C-4452-B0C6-776ADE761316}">
      <dgm:prSet/>
      <dgm:spPr/>
      <dgm:t>
        <a:bodyPr/>
        <a:lstStyle/>
        <a:p>
          <a:endParaRPr lang="ru-RU"/>
        </a:p>
      </dgm:t>
    </dgm:pt>
    <dgm:pt modelId="{717E5460-4CB1-4B30-B3BC-BC060903F7D1}" type="sibTrans" cxnId="{874C9359-702C-4452-B0C6-776ADE761316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58285EA5-0D4E-4D0C-8B87-7A42B50522A2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u="sng" dirty="0" smtClean="0">
              <a:solidFill>
                <a:schemeClr val="tx1"/>
              </a:solidFill>
            </a:rPr>
            <a:t>Отсутствие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u="sng" dirty="0" smtClean="0">
              <a:solidFill>
                <a:schemeClr val="tx1"/>
              </a:solidFill>
            </a:rPr>
            <a:t> привлечения </a:t>
          </a:r>
          <a:r>
            <a:rPr lang="ru-RU" sz="1600" b="1" dirty="0" smtClean="0">
              <a:solidFill>
                <a:schemeClr val="tx1"/>
              </a:solidFill>
            </a:rPr>
            <a:t>акционеров, имеющих более 10 процентов акций, учредителей, руководителей, главных бухгалтеров, к уголовной ответственности</a:t>
          </a:r>
          <a:endParaRPr lang="ru-RU" sz="1600" b="1" dirty="0">
            <a:solidFill>
              <a:schemeClr val="tx1"/>
            </a:solidFill>
          </a:endParaRPr>
        </a:p>
      </dgm:t>
    </dgm:pt>
    <dgm:pt modelId="{DDCDE98E-F113-42C1-8332-00C7E3DF7942}" type="parTrans" cxnId="{D5219A8C-D80B-4053-9D6C-FA96ABFD8D24}">
      <dgm:prSet/>
      <dgm:spPr/>
      <dgm:t>
        <a:bodyPr/>
        <a:lstStyle/>
        <a:p>
          <a:endParaRPr lang="ru-RU"/>
        </a:p>
      </dgm:t>
    </dgm:pt>
    <dgm:pt modelId="{E192C6F4-2223-4303-9258-86A0D268DC97}" type="sibTrans" cxnId="{D5219A8C-D80B-4053-9D6C-FA96ABFD8D24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E2F23A4F-5658-4CCA-BB3F-C9A995C44602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Присвоение статуса УЭО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27E09-6644-4210-AEA5-4A0B85701331}" type="parTrans" cxnId="{9583807C-0E6E-4A7D-BE64-4399F6EAEDC7}">
      <dgm:prSet/>
      <dgm:spPr/>
      <dgm:t>
        <a:bodyPr/>
        <a:lstStyle/>
        <a:p>
          <a:endParaRPr lang="ru-RU"/>
        </a:p>
      </dgm:t>
    </dgm:pt>
    <dgm:pt modelId="{3263E183-0DBB-4CF4-912A-B8D1B4A7544D}" type="sibTrans" cxnId="{9583807C-0E6E-4A7D-BE64-4399F6EAEDC7}">
      <dgm:prSet/>
      <dgm:spPr/>
      <dgm:t>
        <a:bodyPr/>
        <a:lstStyle/>
        <a:p>
          <a:endParaRPr lang="ru-RU"/>
        </a:p>
      </dgm:t>
    </dgm:pt>
    <dgm:pt modelId="{BB99A4BC-84C2-4935-9B54-31E71BB85DD2}" type="pres">
      <dgm:prSet presAssocID="{2F196B2F-E84C-428E-A43D-2652D70084FC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96A20BD-5A17-453E-9C29-5029BD9CD5DD}" type="pres">
      <dgm:prSet presAssocID="{F9DE40A6-6B00-42EE-8FCE-5846036677ED}" presName="firstNode" presStyleLbl="node1" presStyleIdx="0" presStyleCnt="3" custScaleX="110000" custLinFactNeighborX="-72430" custLinFactNeighborY="6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EA8C3-E316-4672-951F-9ADC847C25B7}" type="pres">
      <dgm:prSet presAssocID="{717E5460-4CB1-4B30-B3BC-BC060903F7D1}" presName="sibTrans" presStyleLbl="sibTrans2D1" presStyleIdx="0" presStyleCnt="2" custScaleX="194872" custScaleY="62093" custLinFactNeighborX="3379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E13D763E-57F6-46DE-94AE-ED501DE00064}" type="pres">
      <dgm:prSet presAssocID="{58285EA5-0D4E-4D0C-8B87-7A42B50522A2}" presName="middleNode" presStyleCnt="0"/>
      <dgm:spPr/>
    </dgm:pt>
    <dgm:pt modelId="{32577B4D-8B39-4AE4-BEE4-0AADDE2218A1}" type="pres">
      <dgm:prSet presAssocID="{58285EA5-0D4E-4D0C-8B87-7A42B50522A2}" presName="padding" presStyleLbl="node1" presStyleIdx="0" presStyleCnt="3"/>
      <dgm:spPr/>
    </dgm:pt>
    <dgm:pt modelId="{F6C45322-CF52-4DBA-954F-D108098E53C0}" type="pres">
      <dgm:prSet presAssocID="{58285EA5-0D4E-4D0C-8B87-7A42B50522A2}" presName="shape" presStyleLbl="node1" presStyleIdx="1" presStyleCnt="3" custScaleX="214359" custScaleY="177156" custLinFactX="13196" custLinFactY="-100000" custLinFactNeighborX="100000" custLinFactNeighborY="-102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1A6C3-8143-4A67-B5A5-4BE9497BAEDF}" type="pres">
      <dgm:prSet presAssocID="{E192C6F4-2223-4303-9258-86A0D268DC97}" presName="sibTrans" presStyleLbl="sibTrans2D1" presStyleIdx="1" presStyleCnt="2" custAng="16248898" custScaleX="177156" custScaleY="75132"/>
      <dgm:spPr>
        <a:prstGeom prst="mathEqual">
          <a:avLst/>
        </a:prstGeom>
      </dgm:spPr>
      <dgm:t>
        <a:bodyPr/>
        <a:lstStyle/>
        <a:p>
          <a:endParaRPr lang="ru-RU"/>
        </a:p>
      </dgm:t>
    </dgm:pt>
    <dgm:pt modelId="{C4B20714-F2C5-476A-8BAD-2F76080327AF}" type="pres">
      <dgm:prSet presAssocID="{E2F23A4F-5658-4CCA-BB3F-C9A995C44602}" presName="lastNode" presStyleLbl="node1" presStyleIdx="2" presStyleCnt="3" custLinFactY="-46173" custLinFactNeighborX="5207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EA275-EB47-4903-B0C8-88321438A787}" type="presOf" srcId="{E2F23A4F-5658-4CCA-BB3F-C9A995C44602}" destId="{C4B20714-F2C5-476A-8BAD-2F76080327AF}" srcOrd="0" destOrd="0" presId="urn:microsoft.com/office/officeart/2005/8/layout/bProcess2"/>
    <dgm:cxn modelId="{874C9359-702C-4452-B0C6-776ADE761316}" srcId="{2F196B2F-E84C-428E-A43D-2652D70084FC}" destId="{F9DE40A6-6B00-42EE-8FCE-5846036677ED}" srcOrd="0" destOrd="0" parTransId="{C6EEF819-2BF1-4512-BB9A-3CB9DE2EA200}" sibTransId="{717E5460-4CB1-4B30-B3BC-BC060903F7D1}"/>
    <dgm:cxn modelId="{7154EBBD-188F-472B-A7AE-5B4729D0A293}" type="presOf" srcId="{717E5460-4CB1-4B30-B3BC-BC060903F7D1}" destId="{DA3EA8C3-E316-4672-951F-9ADC847C25B7}" srcOrd="0" destOrd="0" presId="urn:microsoft.com/office/officeart/2005/8/layout/bProcess2"/>
    <dgm:cxn modelId="{9583807C-0E6E-4A7D-BE64-4399F6EAEDC7}" srcId="{2F196B2F-E84C-428E-A43D-2652D70084FC}" destId="{E2F23A4F-5658-4CCA-BB3F-C9A995C44602}" srcOrd="2" destOrd="0" parTransId="{BED27E09-6644-4210-AEA5-4A0B85701331}" sibTransId="{3263E183-0DBB-4CF4-912A-B8D1B4A7544D}"/>
    <dgm:cxn modelId="{D5219A8C-D80B-4053-9D6C-FA96ABFD8D24}" srcId="{2F196B2F-E84C-428E-A43D-2652D70084FC}" destId="{58285EA5-0D4E-4D0C-8B87-7A42B50522A2}" srcOrd="1" destOrd="0" parTransId="{DDCDE98E-F113-42C1-8332-00C7E3DF7942}" sibTransId="{E192C6F4-2223-4303-9258-86A0D268DC97}"/>
    <dgm:cxn modelId="{C3A13894-6BC8-4FA1-B46C-FCBDD2CFE618}" type="presOf" srcId="{F9DE40A6-6B00-42EE-8FCE-5846036677ED}" destId="{F96A20BD-5A17-453E-9C29-5029BD9CD5DD}" srcOrd="0" destOrd="0" presId="urn:microsoft.com/office/officeart/2005/8/layout/bProcess2"/>
    <dgm:cxn modelId="{55B99504-9E5D-4B99-97D1-02E84677A44F}" type="presOf" srcId="{2F196B2F-E84C-428E-A43D-2652D70084FC}" destId="{BB99A4BC-84C2-4935-9B54-31E71BB85DD2}" srcOrd="0" destOrd="0" presId="urn:microsoft.com/office/officeart/2005/8/layout/bProcess2"/>
    <dgm:cxn modelId="{6F100226-475C-4532-85C3-D5A36414075F}" type="presOf" srcId="{E192C6F4-2223-4303-9258-86A0D268DC97}" destId="{0F21A6C3-8143-4A67-B5A5-4BE9497BAEDF}" srcOrd="0" destOrd="0" presId="urn:microsoft.com/office/officeart/2005/8/layout/bProcess2"/>
    <dgm:cxn modelId="{E02A5066-0C7C-4A94-95FE-36366CB77BF4}" type="presOf" srcId="{58285EA5-0D4E-4D0C-8B87-7A42B50522A2}" destId="{F6C45322-CF52-4DBA-954F-D108098E53C0}" srcOrd="0" destOrd="0" presId="urn:microsoft.com/office/officeart/2005/8/layout/bProcess2"/>
    <dgm:cxn modelId="{6057B3FB-F979-42AB-8BD8-70BB0C0F2D74}" type="presParOf" srcId="{BB99A4BC-84C2-4935-9B54-31E71BB85DD2}" destId="{F96A20BD-5A17-453E-9C29-5029BD9CD5DD}" srcOrd="0" destOrd="0" presId="urn:microsoft.com/office/officeart/2005/8/layout/bProcess2"/>
    <dgm:cxn modelId="{351F7611-798A-42D5-BB3E-D2B5BEBA986E}" type="presParOf" srcId="{BB99A4BC-84C2-4935-9B54-31E71BB85DD2}" destId="{DA3EA8C3-E316-4672-951F-9ADC847C25B7}" srcOrd="1" destOrd="0" presId="urn:microsoft.com/office/officeart/2005/8/layout/bProcess2"/>
    <dgm:cxn modelId="{0F487883-97E7-4F35-9568-2014ADA184CF}" type="presParOf" srcId="{BB99A4BC-84C2-4935-9B54-31E71BB85DD2}" destId="{E13D763E-57F6-46DE-94AE-ED501DE00064}" srcOrd="2" destOrd="0" presId="urn:microsoft.com/office/officeart/2005/8/layout/bProcess2"/>
    <dgm:cxn modelId="{5DB58D04-DDE9-4462-A2A8-9C365D2927DF}" type="presParOf" srcId="{E13D763E-57F6-46DE-94AE-ED501DE00064}" destId="{32577B4D-8B39-4AE4-BEE4-0AADDE2218A1}" srcOrd="0" destOrd="0" presId="urn:microsoft.com/office/officeart/2005/8/layout/bProcess2"/>
    <dgm:cxn modelId="{3AEDB401-CE31-411D-AD34-592456EBAC48}" type="presParOf" srcId="{E13D763E-57F6-46DE-94AE-ED501DE00064}" destId="{F6C45322-CF52-4DBA-954F-D108098E53C0}" srcOrd="1" destOrd="0" presId="urn:microsoft.com/office/officeart/2005/8/layout/bProcess2"/>
    <dgm:cxn modelId="{B72EA549-7BAC-4316-A18B-1247BD89F54F}" type="presParOf" srcId="{BB99A4BC-84C2-4935-9B54-31E71BB85DD2}" destId="{0F21A6C3-8143-4A67-B5A5-4BE9497BAEDF}" srcOrd="3" destOrd="0" presId="urn:microsoft.com/office/officeart/2005/8/layout/bProcess2"/>
    <dgm:cxn modelId="{429CB42E-D1D7-4DEA-A6FC-7D1B029CC1B9}" type="presParOf" srcId="{BB99A4BC-84C2-4935-9B54-31E71BB85DD2}" destId="{C4B20714-F2C5-476A-8BAD-2F76080327AF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29B908-28C3-4A0F-ADA0-0DAAC0E63A12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2426D92-9D5E-463B-A890-15BF9A816C45}">
      <dgm:prSet phldrT="[Текст]"/>
      <dgm:spPr/>
      <dgm:t>
        <a:bodyPr anchor="ctr"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статьи административного и уголовного законодательства сторон определяются законодательством государств-членов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714EBD-CAE8-4C0D-8770-59F3D340CE47}" type="parTrans" cxnId="{C9B01712-9FB5-4A79-AD55-E3CC6BA338B3}">
      <dgm:prSet/>
      <dgm:spPr/>
      <dgm:t>
        <a:bodyPr/>
        <a:lstStyle/>
        <a:p>
          <a:endParaRPr lang="ru-RU"/>
        </a:p>
      </dgm:t>
    </dgm:pt>
    <dgm:pt modelId="{37742654-97B0-4849-ADE0-919C77BCCFEF}" type="sibTrans" cxnId="{C9B01712-9FB5-4A79-AD55-E3CC6BA338B3}">
      <dgm:prSet/>
      <dgm:spPr/>
      <dgm:t>
        <a:bodyPr/>
        <a:lstStyle/>
        <a:p>
          <a:endParaRPr lang="ru-RU"/>
        </a:p>
      </dgm:t>
    </dgm:pt>
    <dgm:pt modelId="{FF992F7C-5F95-41DD-B9CD-F96260B87390}">
      <dgm:prSet phldrT="[Текст]"/>
      <dgm:spPr/>
      <dgm:t>
        <a:bodyPr anchor="ctr"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«Сводную» информацию в Решение </a:t>
          </a:r>
          <a:b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комиссии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8FDDE5-3F4B-446E-804F-7CEF77227D8B}" type="parTrans" cxnId="{C032C406-A883-46E1-9D3E-1A5C50B09031}">
      <dgm:prSet/>
      <dgm:spPr/>
      <dgm:t>
        <a:bodyPr/>
        <a:lstStyle/>
        <a:p>
          <a:endParaRPr lang="ru-RU"/>
        </a:p>
      </dgm:t>
    </dgm:pt>
    <dgm:pt modelId="{6BFAC658-2342-4D9A-B877-A154FD156A41}" type="sibTrans" cxnId="{C032C406-A883-46E1-9D3E-1A5C50B09031}">
      <dgm:prSet/>
      <dgm:spPr/>
      <dgm:t>
        <a:bodyPr/>
        <a:lstStyle/>
        <a:p>
          <a:endParaRPr lang="ru-RU"/>
        </a:p>
      </dgm:t>
    </dgm:pt>
    <dgm:pt modelId="{2E7E1497-D545-4BE2-9B8C-EBB3D5B4073D}" type="pres">
      <dgm:prSet presAssocID="{DA29B908-28C3-4A0F-ADA0-0DAAC0E63A1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23C93-43B0-4C4C-ABE1-2D31562F8F00}" type="pres">
      <dgm:prSet presAssocID="{DA29B908-28C3-4A0F-ADA0-0DAAC0E63A12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C32F52C-AB60-4C09-943D-A2761EC210D0}" type="pres">
      <dgm:prSet presAssocID="{DA29B908-28C3-4A0F-ADA0-0DAAC0E63A12}" presName="TwoNodes_1" presStyleLbl="node1" presStyleIdx="0" presStyleCnt="2" custScaleY="90909" custLinFactNeighborY="-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37C78-9623-41A5-975E-71C6EB3D1955}" type="pres">
      <dgm:prSet presAssocID="{DA29B908-28C3-4A0F-ADA0-0DAAC0E63A12}" presName="TwoNodes_2" presStyleLbl="node1" presStyleIdx="1" presStyleCnt="2" custLinFactNeighborY="-5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667C8-0BA4-438C-9089-7FF33C995551}" type="pres">
      <dgm:prSet presAssocID="{DA29B908-28C3-4A0F-ADA0-0DAAC0E63A12}" presName="TwoConn_1-2" presStyleLbl="fgAccFollowNode1" presStyleIdx="0" presStyleCnt="1" custScaleY="90909" custLinFactNeighborY="-4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3969B-FF76-4A93-981A-06B520CD9ED1}" type="pres">
      <dgm:prSet presAssocID="{DA29B908-28C3-4A0F-ADA0-0DAAC0E63A1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20805-B544-41D8-86A0-1C5212156C96}" type="pres">
      <dgm:prSet presAssocID="{DA29B908-28C3-4A0F-ADA0-0DAAC0E63A1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5262DF-F04C-4F77-992F-803431F50BBD}" type="presOf" srcId="{37742654-97B0-4849-ADE0-919C77BCCFEF}" destId="{1FE667C8-0BA4-438C-9089-7FF33C995551}" srcOrd="0" destOrd="0" presId="urn:microsoft.com/office/officeart/2005/8/layout/vProcess5"/>
    <dgm:cxn modelId="{C9B01712-9FB5-4A79-AD55-E3CC6BA338B3}" srcId="{DA29B908-28C3-4A0F-ADA0-0DAAC0E63A12}" destId="{C2426D92-9D5E-463B-A890-15BF9A816C45}" srcOrd="0" destOrd="0" parTransId="{42714EBD-CAE8-4C0D-8770-59F3D340CE47}" sibTransId="{37742654-97B0-4849-ADE0-919C77BCCFEF}"/>
    <dgm:cxn modelId="{A5A3FA04-DD55-4093-8BEF-C7EDC7BBC734}" type="presOf" srcId="{C2426D92-9D5E-463B-A890-15BF9A816C45}" destId="{A403969B-FF76-4A93-981A-06B520CD9ED1}" srcOrd="1" destOrd="0" presId="urn:microsoft.com/office/officeart/2005/8/layout/vProcess5"/>
    <dgm:cxn modelId="{91BF5FB0-B26A-46CA-A105-5A97810F6699}" type="presOf" srcId="{DA29B908-28C3-4A0F-ADA0-0DAAC0E63A12}" destId="{2E7E1497-D545-4BE2-9B8C-EBB3D5B4073D}" srcOrd="0" destOrd="0" presId="urn:microsoft.com/office/officeart/2005/8/layout/vProcess5"/>
    <dgm:cxn modelId="{C6116822-0322-4EBF-9795-7CB19A926EDF}" type="presOf" srcId="{C2426D92-9D5E-463B-A890-15BF9A816C45}" destId="{4C32F52C-AB60-4C09-943D-A2761EC210D0}" srcOrd="0" destOrd="0" presId="urn:microsoft.com/office/officeart/2005/8/layout/vProcess5"/>
    <dgm:cxn modelId="{72DF60B3-77E0-4D4A-AF12-6A6B294CAEAD}" type="presOf" srcId="{FF992F7C-5F95-41DD-B9CD-F96260B87390}" destId="{B5B37C78-9623-41A5-975E-71C6EB3D1955}" srcOrd="0" destOrd="0" presId="urn:microsoft.com/office/officeart/2005/8/layout/vProcess5"/>
    <dgm:cxn modelId="{6A8BE933-A7CA-40EC-95B1-769CCDC7DE40}" type="presOf" srcId="{FF992F7C-5F95-41DD-B9CD-F96260B87390}" destId="{5CB20805-B544-41D8-86A0-1C5212156C96}" srcOrd="1" destOrd="0" presId="urn:microsoft.com/office/officeart/2005/8/layout/vProcess5"/>
    <dgm:cxn modelId="{C032C406-A883-46E1-9D3E-1A5C50B09031}" srcId="{DA29B908-28C3-4A0F-ADA0-0DAAC0E63A12}" destId="{FF992F7C-5F95-41DD-B9CD-F96260B87390}" srcOrd="1" destOrd="0" parTransId="{748FDDE5-3F4B-446E-804F-7CEF77227D8B}" sibTransId="{6BFAC658-2342-4D9A-B877-A154FD156A41}"/>
    <dgm:cxn modelId="{A167ECB3-7FE0-4042-9640-4FBEBF440039}" type="presParOf" srcId="{2E7E1497-D545-4BE2-9B8C-EBB3D5B4073D}" destId="{06423C93-43B0-4C4C-ABE1-2D31562F8F00}" srcOrd="0" destOrd="0" presId="urn:microsoft.com/office/officeart/2005/8/layout/vProcess5"/>
    <dgm:cxn modelId="{5409A471-1D3F-4363-8B43-B31EA00262D0}" type="presParOf" srcId="{2E7E1497-D545-4BE2-9B8C-EBB3D5B4073D}" destId="{4C32F52C-AB60-4C09-943D-A2761EC210D0}" srcOrd="1" destOrd="0" presId="urn:microsoft.com/office/officeart/2005/8/layout/vProcess5"/>
    <dgm:cxn modelId="{8F8A1AD0-AA59-4650-B43D-21D28C7522A2}" type="presParOf" srcId="{2E7E1497-D545-4BE2-9B8C-EBB3D5B4073D}" destId="{B5B37C78-9623-41A5-975E-71C6EB3D1955}" srcOrd="2" destOrd="0" presId="urn:microsoft.com/office/officeart/2005/8/layout/vProcess5"/>
    <dgm:cxn modelId="{C2A69FF6-B8BA-4332-BF7E-AF36FA3EA41B}" type="presParOf" srcId="{2E7E1497-D545-4BE2-9B8C-EBB3D5B4073D}" destId="{1FE667C8-0BA4-438C-9089-7FF33C995551}" srcOrd="3" destOrd="0" presId="urn:microsoft.com/office/officeart/2005/8/layout/vProcess5"/>
    <dgm:cxn modelId="{01EDFFAC-590F-4C28-B6C0-7E63325C9ABF}" type="presParOf" srcId="{2E7E1497-D545-4BE2-9B8C-EBB3D5B4073D}" destId="{A403969B-FF76-4A93-981A-06B520CD9ED1}" srcOrd="4" destOrd="0" presId="urn:microsoft.com/office/officeart/2005/8/layout/vProcess5"/>
    <dgm:cxn modelId="{A16B4686-F9C8-4924-B899-B2623B0B7993}" type="presParOf" srcId="{2E7E1497-D545-4BE2-9B8C-EBB3D5B4073D}" destId="{5CB20805-B544-41D8-86A0-1C5212156C9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FA4B58-731D-4A08-ABF0-84C0FAF9E526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ECC000-08BD-4059-89C5-BBC4C1FE29A7}">
      <dgm:prSet phldrT="[Текст]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Таможенный кодекс Таможенного союза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57830-A442-47D1-8E23-7264D3D7D879}" type="parTrans" cxnId="{F5394ABB-328F-442B-9499-EC3DA3A836A7}">
      <dgm:prSet/>
      <dgm:spPr/>
      <dgm:t>
        <a:bodyPr/>
        <a:lstStyle/>
        <a:p>
          <a:endParaRPr lang="ru-RU"/>
        </a:p>
      </dgm:t>
    </dgm:pt>
    <dgm:pt modelId="{67D4BEE0-5EA9-4E96-9619-B76D1A41EB29}" type="sibTrans" cxnId="{F5394ABB-328F-442B-9499-EC3DA3A836A7}">
      <dgm:prSet/>
      <dgm:spPr/>
      <dgm:t>
        <a:bodyPr/>
        <a:lstStyle/>
        <a:p>
          <a:endParaRPr lang="ru-RU"/>
        </a:p>
      </dgm:t>
    </dgm:pt>
    <dgm:pt modelId="{AFD88FD5-4A25-4189-BE2A-8FBD50CF42A9}">
      <dgm:prSet phldrT="[Текст]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Таможенный кодекс Евразийского экономического союза</a:t>
          </a:r>
          <a:endParaRPr lang="ru-RU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854013-6AEA-433C-B8B4-91705D75158C}" type="parTrans" cxnId="{BE1A32C3-42FC-4B76-B8A1-916EB1593A18}">
      <dgm:prSet/>
      <dgm:spPr/>
      <dgm:t>
        <a:bodyPr/>
        <a:lstStyle/>
        <a:p>
          <a:endParaRPr lang="ru-RU"/>
        </a:p>
      </dgm:t>
    </dgm:pt>
    <dgm:pt modelId="{E62B8B62-750A-44A0-AF4B-65CA6E6A8186}" type="sibTrans" cxnId="{BE1A32C3-42FC-4B76-B8A1-916EB1593A18}">
      <dgm:prSet/>
      <dgm:spPr/>
      <dgm:t>
        <a:bodyPr/>
        <a:lstStyle/>
        <a:p>
          <a:endParaRPr lang="ru-RU"/>
        </a:p>
      </dgm:t>
    </dgm:pt>
    <dgm:pt modelId="{D770A007-8FC4-41D8-8AD5-FD26E57C7537}" type="pres">
      <dgm:prSet presAssocID="{7FFA4B58-731D-4A08-ABF0-84C0FAF9E52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DD25460-AF6A-4ED7-8D7E-A1189524DA3F}" type="pres">
      <dgm:prSet presAssocID="{D1ECC000-08BD-4059-89C5-BBC4C1FE29A7}" presName="chaos" presStyleCnt="0"/>
      <dgm:spPr/>
      <dgm:t>
        <a:bodyPr/>
        <a:lstStyle/>
        <a:p>
          <a:endParaRPr lang="ru-RU"/>
        </a:p>
      </dgm:t>
    </dgm:pt>
    <dgm:pt modelId="{0A9327A4-1D9C-4487-8B58-CFCC9466BEC4}" type="pres">
      <dgm:prSet presAssocID="{D1ECC000-08BD-4059-89C5-BBC4C1FE29A7}" presName="parTx1" presStyleLbl="revTx" presStyleIdx="0" presStyleCnt="1"/>
      <dgm:spPr/>
      <dgm:t>
        <a:bodyPr/>
        <a:lstStyle/>
        <a:p>
          <a:endParaRPr lang="ru-RU"/>
        </a:p>
      </dgm:t>
    </dgm:pt>
    <dgm:pt modelId="{8BBDB2C9-10E4-4837-B95C-D5F7691486C6}" type="pres">
      <dgm:prSet presAssocID="{D1ECC000-08BD-4059-89C5-BBC4C1FE29A7}" presName="c1" presStyleLbl="node1" presStyleIdx="0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53CDB4FE-E30B-48CF-8020-45EF377C3B48}" type="pres">
      <dgm:prSet presAssocID="{D1ECC000-08BD-4059-89C5-BBC4C1FE29A7}" presName="c2" presStyleLbl="node1" presStyleIdx="1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0959372A-D07D-46CB-AC97-A8CC5F4C8FFE}" type="pres">
      <dgm:prSet presAssocID="{D1ECC000-08BD-4059-89C5-BBC4C1FE29A7}" presName="c3" presStyleLbl="node1" presStyleIdx="2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D20695F2-742C-467E-A792-1409C570AFC6}" type="pres">
      <dgm:prSet presAssocID="{D1ECC000-08BD-4059-89C5-BBC4C1FE29A7}" presName="c4" presStyleLbl="node1" presStyleIdx="3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CAFFA5B9-2699-4545-821B-D43932DE1D87}" type="pres">
      <dgm:prSet presAssocID="{D1ECC000-08BD-4059-89C5-BBC4C1FE29A7}" presName="c5" presStyleLbl="node1" presStyleIdx="4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01EA4645-F9F1-470E-A9B0-C8A2515AEB0A}" type="pres">
      <dgm:prSet presAssocID="{D1ECC000-08BD-4059-89C5-BBC4C1FE29A7}" presName="c6" presStyleLbl="node1" presStyleIdx="5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096C5788-6EDE-459C-9B20-2BA173AF981E}" type="pres">
      <dgm:prSet presAssocID="{D1ECC000-08BD-4059-89C5-BBC4C1FE29A7}" presName="c7" presStyleLbl="node1" presStyleIdx="6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C7C95106-6413-4D37-A4F3-ADF9E23FD917}" type="pres">
      <dgm:prSet presAssocID="{D1ECC000-08BD-4059-89C5-BBC4C1FE29A7}" presName="c8" presStyleLbl="node1" presStyleIdx="7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FC8A81D3-C255-444E-8854-26937DDA3540}" type="pres">
      <dgm:prSet presAssocID="{D1ECC000-08BD-4059-89C5-BBC4C1FE29A7}" presName="c9" presStyleLbl="node1" presStyleIdx="8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72B64892-88C4-48A4-8E88-899DB5AB397C}" type="pres">
      <dgm:prSet presAssocID="{D1ECC000-08BD-4059-89C5-BBC4C1FE29A7}" presName="c10" presStyleLbl="node1" presStyleIdx="9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693F69FB-6B14-43C5-9EC8-C3967FB62244}" type="pres">
      <dgm:prSet presAssocID="{D1ECC000-08BD-4059-89C5-BBC4C1FE29A7}" presName="c11" presStyleLbl="node1" presStyleIdx="10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AE2B76D2-E112-4776-8B1A-1A52E7675055}" type="pres">
      <dgm:prSet presAssocID="{D1ECC000-08BD-4059-89C5-BBC4C1FE29A7}" presName="c12" presStyleLbl="node1" presStyleIdx="11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7DA66E71-7CA2-4664-9E01-5F9647F52C69}" type="pres">
      <dgm:prSet presAssocID="{D1ECC000-08BD-4059-89C5-BBC4C1FE29A7}" presName="c13" presStyleLbl="node1" presStyleIdx="12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1177851C-99BF-4DAB-A515-C46747E2A368}" type="pres">
      <dgm:prSet presAssocID="{D1ECC000-08BD-4059-89C5-BBC4C1FE29A7}" presName="c14" presStyleLbl="node1" presStyleIdx="13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83B79FBF-BEAE-4299-B5BD-3C52049CA8D6}" type="pres">
      <dgm:prSet presAssocID="{D1ECC000-08BD-4059-89C5-BBC4C1FE29A7}" presName="c15" presStyleLbl="node1" presStyleIdx="14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6B1F8AE5-3007-40A7-B218-A6C44096F81B}" type="pres">
      <dgm:prSet presAssocID="{D1ECC000-08BD-4059-89C5-BBC4C1FE29A7}" presName="c16" presStyleLbl="node1" presStyleIdx="15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F47C9736-B7CD-4BF0-8F40-3BBBDBDFCF69}" type="pres">
      <dgm:prSet presAssocID="{D1ECC000-08BD-4059-89C5-BBC4C1FE29A7}" presName="c17" presStyleLbl="node1" presStyleIdx="16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FD42767C-D129-4314-A1B7-CDBEFB431E5B}" type="pres">
      <dgm:prSet presAssocID="{D1ECC000-08BD-4059-89C5-BBC4C1FE29A7}" presName="c18" presStyleLbl="node1" presStyleIdx="17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9D4477F8-F1BC-4F7C-B871-0403E328D00C}" type="pres">
      <dgm:prSet presAssocID="{67D4BEE0-5EA9-4E96-9619-B76D1A41EB29}" presName="chevronComposite1" presStyleCnt="0"/>
      <dgm:spPr/>
      <dgm:t>
        <a:bodyPr/>
        <a:lstStyle/>
        <a:p>
          <a:endParaRPr lang="ru-RU"/>
        </a:p>
      </dgm:t>
    </dgm:pt>
    <dgm:pt modelId="{F6A720E6-6904-4BF7-80FB-D8A75C091CEF}" type="pres">
      <dgm:prSet presAssocID="{67D4BEE0-5EA9-4E96-9619-B76D1A41EB29}" presName="chevron1" presStyleLbl="sibTrans2D1" presStyleIdx="0" presStyleCnt="2" custScaleX="90910" custScaleY="75132" custLinFactNeighborX="7148"/>
      <dgm:spPr>
        <a:gradFill rotWithShape="0">
          <a:gsLst>
            <a:gs pos="100000">
              <a:srgbClr val="AEC3E9">
                <a:alpha val="0"/>
                <a:lumMod val="0"/>
              </a:srgbClr>
            </a:gs>
            <a:gs pos="0">
              <a:schemeClr val="accent1">
                <a:tint val="66000"/>
                <a:satMod val="160000"/>
                <a:lumMod val="74000"/>
                <a:lumOff val="26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58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DC1423BB-7AED-4BEB-8AE7-B889295AA182}" type="pres">
      <dgm:prSet presAssocID="{67D4BEE0-5EA9-4E96-9619-B76D1A41EB29}" presName="spChevron1" presStyleCnt="0"/>
      <dgm:spPr/>
      <dgm:t>
        <a:bodyPr/>
        <a:lstStyle/>
        <a:p>
          <a:endParaRPr lang="ru-RU"/>
        </a:p>
      </dgm:t>
    </dgm:pt>
    <dgm:pt modelId="{85C74744-D603-4510-B9F4-A065A57307CF}" type="pres">
      <dgm:prSet presAssocID="{67D4BEE0-5EA9-4E96-9619-B76D1A41EB29}" presName="overlap" presStyleCnt="0"/>
      <dgm:spPr/>
      <dgm:t>
        <a:bodyPr/>
        <a:lstStyle/>
        <a:p>
          <a:endParaRPr lang="ru-RU"/>
        </a:p>
      </dgm:t>
    </dgm:pt>
    <dgm:pt modelId="{6C7F02CE-D99E-4B7A-B075-C1981F9F82B2}" type="pres">
      <dgm:prSet presAssocID="{67D4BEE0-5EA9-4E96-9619-B76D1A41EB29}" presName="chevronComposite2" presStyleCnt="0"/>
      <dgm:spPr/>
      <dgm:t>
        <a:bodyPr/>
        <a:lstStyle/>
        <a:p>
          <a:endParaRPr lang="ru-RU"/>
        </a:p>
      </dgm:t>
    </dgm:pt>
    <dgm:pt modelId="{EF771B75-7801-49B6-84CF-214914C00FB8}" type="pres">
      <dgm:prSet presAssocID="{67D4BEE0-5EA9-4E96-9619-B76D1A41EB29}" presName="chevron2" presStyleLbl="sibTrans2D1" presStyleIdx="1" presStyleCnt="2" custScaleX="100000" custScaleY="75132" custLinFactNeighborX="-14450"/>
      <dgm:spPr>
        <a:gradFill rotWithShape="0">
          <a:gsLst>
            <a:gs pos="100000">
              <a:srgbClr val="AEC3E9">
                <a:alpha val="0"/>
                <a:lumMod val="0"/>
              </a:srgbClr>
            </a:gs>
            <a:gs pos="0">
              <a:schemeClr val="accent1">
                <a:tint val="66000"/>
                <a:satMod val="160000"/>
                <a:lumMod val="74000"/>
                <a:lumOff val="26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58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B58DBA6C-86A7-470B-BB15-9E595EA97073}" type="pres">
      <dgm:prSet presAssocID="{67D4BEE0-5EA9-4E96-9619-B76D1A41EB29}" presName="spChevron2" presStyleCnt="0"/>
      <dgm:spPr/>
      <dgm:t>
        <a:bodyPr/>
        <a:lstStyle/>
        <a:p>
          <a:endParaRPr lang="ru-RU"/>
        </a:p>
      </dgm:t>
    </dgm:pt>
    <dgm:pt modelId="{3A9104CD-0B4B-4ED4-8F45-BD26ECA0340C}" type="pres">
      <dgm:prSet presAssocID="{AFD88FD5-4A25-4189-BE2A-8FBD50CF42A9}" presName="last" presStyleCnt="0"/>
      <dgm:spPr/>
      <dgm:t>
        <a:bodyPr/>
        <a:lstStyle/>
        <a:p>
          <a:endParaRPr lang="ru-RU"/>
        </a:p>
      </dgm:t>
    </dgm:pt>
    <dgm:pt modelId="{55DBFB84-9B65-410A-BB4C-A78AF66CB367}" type="pres">
      <dgm:prSet presAssocID="{AFD88FD5-4A25-4189-BE2A-8FBD50CF42A9}" presName="circleTx" presStyleLbl="node1" presStyleIdx="18" presStyleCnt="19" custScaleX="100000" custScaleY="90910" custLinFactNeighborX="-5744" custLinFactNeighborY="-1953"/>
      <dgm:spPr/>
      <dgm:t>
        <a:bodyPr/>
        <a:lstStyle/>
        <a:p>
          <a:endParaRPr lang="ru-RU"/>
        </a:p>
      </dgm:t>
    </dgm:pt>
    <dgm:pt modelId="{1DEDB580-D6CC-4DB5-88E8-430F5EEF3DF8}" type="pres">
      <dgm:prSet presAssocID="{AFD88FD5-4A25-4189-BE2A-8FBD50CF42A9}" presName="spN" presStyleCnt="0"/>
      <dgm:spPr/>
      <dgm:t>
        <a:bodyPr/>
        <a:lstStyle/>
        <a:p>
          <a:endParaRPr lang="ru-RU"/>
        </a:p>
      </dgm:t>
    </dgm:pt>
  </dgm:ptLst>
  <dgm:cxnLst>
    <dgm:cxn modelId="{3F92EC08-EB18-4CE7-9D13-4E66D053C85D}" type="presOf" srcId="{7FFA4B58-731D-4A08-ABF0-84C0FAF9E526}" destId="{D770A007-8FC4-41D8-8AD5-FD26E57C7537}" srcOrd="0" destOrd="0" presId="urn:microsoft.com/office/officeart/2009/3/layout/RandomtoResultProcess"/>
    <dgm:cxn modelId="{FE8C8D29-7421-4AB2-B453-F46ACED99C91}" type="presOf" srcId="{AFD88FD5-4A25-4189-BE2A-8FBD50CF42A9}" destId="{55DBFB84-9B65-410A-BB4C-A78AF66CB367}" srcOrd="0" destOrd="0" presId="urn:microsoft.com/office/officeart/2009/3/layout/RandomtoResultProcess"/>
    <dgm:cxn modelId="{E8B9FAA5-EED4-467C-8286-763FD6682B6B}" type="presOf" srcId="{D1ECC000-08BD-4059-89C5-BBC4C1FE29A7}" destId="{0A9327A4-1D9C-4487-8B58-CFCC9466BEC4}" srcOrd="0" destOrd="0" presId="urn:microsoft.com/office/officeart/2009/3/layout/RandomtoResultProcess"/>
    <dgm:cxn modelId="{BE1A32C3-42FC-4B76-B8A1-916EB1593A18}" srcId="{7FFA4B58-731D-4A08-ABF0-84C0FAF9E526}" destId="{AFD88FD5-4A25-4189-BE2A-8FBD50CF42A9}" srcOrd="1" destOrd="0" parTransId="{42854013-6AEA-433C-B8B4-91705D75158C}" sibTransId="{E62B8B62-750A-44A0-AF4B-65CA6E6A8186}"/>
    <dgm:cxn modelId="{F5394ABB-328F-442B-9499-EC3DA3A836A7}" srcId="{7FFA4B58-731D-4A08-ABF0-84C0FAF9E526}" destId="{D1ECC000-08BD-4059-89C5-BBC4C1FE29A7}" srcOrd="0" destOrd="0" parTransId="{A0657830-A442-47D1-8E23-7264D3D7D879}" sibTransId="{67D4BEE0-5EA9-4E96-9619-B76D1A41EB29}"/>
    <dgm:cxn modelId="{50456A6E-69E1-4C62-A45E-EABDC3138D2F}" type="presParOf" srcId="{D770A007-8FC4-41D8-8AD5-FD26E57C7537}" destId="{DDD25460-AF6A-4ED7-8D7E-A1189524DA3F}" srcOrd="0" destOrd="0" presId="urn:microsoft.com/office/officeart/2009/3/layout/RandomtoResultProcess"/>
    <dgm:cxn modelId="{75475CCB-8B5F-4CA3-95B1-BD3264721DCA}" type="presParOf" srcId="{DDD25460-AF6A-4ED7-8D7E-A1189524DA3F}" destId="{0A9327A4-1D9C-4487-8B58-CFCC9466BEC4}" srcOrd="0" destOrd="0" presId="urn:microsoft.com/office/officeart/2009/3/layout/RandomtoResultProcess"/>
    <dgm:cxn modelId="{6E5D4EE7-5020-40FB-8781-E0CD73030EFD}" type="presParOf" srcId="{DDD25460-AF6A-4ED7-8D7E-A1189524DA3F}" destId="{8BBDB2C9-10E4-4837-B95C-D5F7691486C6}" srcOrd="1" destOrd="0" presId="urn:microsoft.com/office/officeart/2009/3/layout/RandomtoResultProcess"/>
    <dgm:cxn modelId="{E69A5252-7B97-4A8A-ABAE-7D448147344B}" type="presParOf" srcId="{DDD25460-AF6A-4ED7-8D7E-A1189524DA3F}" destId="{53CDB4FE-E30B-48CF-8020-45EF377C3B48}" srcOrd="2" destOrd="0" presId="urn:microsoft.com/office/officeart/2009/3/layout/RandomtoResultProcess"/>
    <dgm:cxn modelId="{AD774A84-1EE7-4EEC-B674-B191EEA5D66C}" type="presParOf" srcId="{DDD25460-AF6A-4ED7-8D7E-A1189524DA3F}" destId="{0959372A-D07D-46CB-AC97-A8CC5F4C8FFE}" srcOrd="3" destOrd="0" presId="urn:microsoft.com/office/officeart/2009/3/layout/RandomtoResultProcess"/>
    <dgm:cxn modelId="{A8878A58-8618-4D3E-9E59-5168AD419023}" type="presParOf" srcId="{DDD25460-AF6A-4ED7-8D7E-A1189524DA3F}" destId="{D20695F2-742C-467E-A792-1409C570AFC6}" srcOrd="4" destOrd="0" presId="urn:microsoft.com/office/officeart/2009/3/layout/RandomtoResultProcess"/>
    <dgm:cxn modelId="{472C6CC4-4E53-4083-AFDF-46FE6F2119D1}" type="presParOf" srcId="{DDD25460-AF6A-4ED7-8D7E-A1189524DA3F}" destId="{CAFFA5B9-2699-4545-821B-D43932DE1D87}" srcOrd="5" destOrd="0" presId="urn:microsoft.com/office/officeart/2009/3/layout/RandomtoResultProcess"/>
    <dgm:cxn modelId="{C441F2ED-CC0D-4284-A03B-D6D169875971}" type="presParOf" srcId="{DDD25460-AF6A-4ED7-8D7E-A1189524DA3F}" destId="{01EA4645-F9F1-470E-A9B0-C8A2515AEB0A}" srcOrd="6" destOrd="0" presId="urn:microsoft.com/office/officeart/2009/3/layout/RandomtoResultProcess"/>
    <dgm:cxn modelId="{D5AE3C1E-8E36-430B-A011-D8899CE6934F}" type="presParOf" srcId="{DDD25460-AF6A-4ED7-8D7E-A1189524DA3F}" destId="{096C5788-6EDE-459C-9B20-2BA173AF981E}" srcOrd="7" destOrd="0" presId="urn:microsoft.com/office/officeart/2009/3/layout/RandomtoResultProcess"/>
    <dgm:cxn modelId="{40EECCF2-D2F5-43E1-99C0-EF208506829C}" type="presParOf" srcId="{DDD25460-AF6A-4ED7-8D7E-A1189524DA3F}" destId="{C7C95106-6413-4D37-A4F3-ADF9E23FD917}" srcOrd="8" destOrd="0" presId="urn:microsoft.com/office/officeart/2009/3/layout/RandomtoResultProcess"/>
    <dgm:cxn modelId="{5B30C177-CF20-4350-B0D0-EF5E1137F022}" type="presParOf" srcId="{DDD25460-AF6A-4ED7-8D7E-A1189524DA3F}" destId="{FC8A81D3-C255-444E-8854-26937DDA3540}" srcOrd="9" destOrd="0" presId="urn:microsoft.com/office/officeart/2009/3/layout/RandomtoResultProcess"/>
    <dgm:cxn modelId="{D75CC7C9-FB12-4283-B385-A1338AA5261E}" type="presParOf" srcId="{DDD25460-AF6A-4ED7-8D7E-A1189524DA3F}" destId="{72B64892-88C4-48A4-8E88-899DB5AB397C}" srcOrd="10" destOrd="0" presId="urn:microsoft.com/office/officeart/2009/3/layout/RandomtoResultProcess"/>
    <dgm:cxn modelId="{0AA85035-E9D1-48ED-9533-04B72E77DE4E}" type="presParOf" srcId="{DDD25460-AF6A-4ED7-8D7E-A1189524DA3F}" destId="{693F69FB-6B14-43C5-9EC8-C3967FB62244}" srcOrd="11" destOrd="0" presId="urn:microsoft.com/office/officeart/2009/3/layout/RandomtoResultProcess"/>
    <dgm:cxn modelId="{4A8CD8FF-230F-4E2F-BA0F-3D6ED707182F}" type="presParOf" srcId="{DDD25460-AF6A-4ED7-8D7E-A1189524DA3F}" destId="{AE2B76D2-E112-4776-8B1A-1A52E7675055}" srcOrd="12" destOrd="0" presId="urn:microsoft.com/office/officeart/2009/3/layout/RandomtoResultProcess"/>
    <dgm:cxn modelId="{2DED71D9-B1CB-4855-9D9E-B77C3445469E}" type="presParOf" srcId="{DDD25460-AF6A-4ED7-8D7E-A1189524DA3F}" destId="{7DA66E71-7CA2-4664-9E01-5F9647F52C69}" srcOrd="13" destOrd="0" presId="urn:microsoft.com/office/officeart/2009/3/layout/RandomtoResultProcess"/>
    <dgm:cxn modelId="{E03A02EB-35B9-4243-BD82-992975496E24}" type="presParOf" srcId="{DDD25460-AF6A-4ED7-8D7E-A1189524DA3F}" destId="{1177851C-99BF-4DAB-A515-C46747E2A368}" srcOrd="14" destOrd="0" presId="urn:microsoft.com/office/officeart/2009/3/layout/RandomtoResultProcess"/>
    <dgm:cxn modelId="{BF4B5C97-344A-448F-8540-9772BE96C4BD}" type="presParOf" srcId="{DDD25460-AF6A-4ED7-8D7E-A1189524DA3F}" destId="{83B79FBF-BEAE-4299-B5BD-3C52049CA8D6}" srcOrd="15" destOrd="0" presId="urn:microsoft.com/office/officeart/2009/3/layout/RandomtoResultProcess"/>
    <dgm:cxn modelId="{1264FAFD-C1A6-457F-A14D-C4A04256E735}" type="presParOf" srcId="{DDD25460-AF6A-4ED7-8D7E-A1189524DA3F}" destId="{6B1F8AE5-3007-40A7-B218-A6C44096F81B}" srcOrd="16" destOrd="0" presId="urn:microsoft.com/office/officeart/2009/3/layout/RandomtoResultProcess"/>
    <dgm:cxn modelId="{E37EF872-B814-4E4D-8C49-CEF96F490D26}" type="presParOf" srcId="{DDD25460-AF6A-4ED7-8D7E-A1189524DA3F}" destId="{F47C9736-B7CD-4BF0-8F40-3BBBDBDFCF69}" srcOrd="17" destOrd="0" presId="urn:microsoft.com/office/officeart/2009/3/layout/RandomtoResultProcess"/>
    <dgm:cxn modelId="{B84FFBF6-1BCA-4DAA-A2E4-FFE4549B6563}" type="presParOf" srcId="{DDD25460-AF6A-4ED7-8D7E-A1189524DA3F}" destId="{FD42767C-D129-4314-A1B7-CDBEFB431E5B}" srcOrd="18" destOrd="0" presId="urn:microsoft.com/office/officeart/2009/3/layout/RandomtoResultProcess"/>
    <dgm:cxn modelId="{8A9D9407-D01E-45EB-9884-69C22340CFAB}" type="presParOf" srcId="{D770A007-8FC4-41D8-8AD5-FD26E57C7537}" destId="{9D4477F8-F1BC-4F7C-B871-0403E328D00C}" srcOrd="1" destOrd="0" presId="urn:microsoft.com/office/officeart/2009/3/layout/RandomtoResultProcess"/>
    <dgm:cxn modelId="{5D27440C-2DA7-4E0B-8593-A4C171206EEA}" type="presParOf" srcId="{9D4477F8-F1BC-4F7C-B871-0403E328D00C}" destId="{F6A720E6-6904-4BF7-80FB-D8A75C091CEF}" srcOrd="0" destOrd="0" presId="urn:microsoft.com/office/officeart/2009/3/layout/RandomtoResultProcess"/>
    <dgm:cxn modelId="{38CBAE67-A5AC-4B4D-A7D4-849E9F5192AF}" type="presParOf" srcId="{9D4477F8-F1BC-4F7C-B871-0403E328D00C}" destId="{DC1423BB-7AED-4BEB-8AE7-B889295AA182}" srcOrd="1" destOrd="0" presId="urn:microsoft.com/office/officeart/2009/3/layout/RandomtoResultProcess"/>
    <dgm:cxn modelId="{F4AC5EBB-CBDB-4DBB-AA86-5AEA0B373A73}" type="presParOf" srcId="{D770A007-8FC4-41D8-8AD5-FD26E57C7537}" destId="{85C74744-D603-4510-B9F4-A065A57307CF}" srcOrd="2" destOrd="0" presId="urn:microsoft.com/office/officeart/2009/3/layout/RandomtoResultProcess"/>
    <dgm:cxn modelId="{0C304F4F-427A-4F30-A14B-925776B65E7D}" type="presParOf" srcId="{D770A007-8FC4-41D8-8AD5-FD26E57C7537}" destId="{6C7F02CE-D99E-4B7A-B075-C1981F9F82B2}" srcOrd="3" destOrd="0" presId="urn:microsoft.com/office/officeart/2009/3/layout/RandomtoResultProcess"/>
    <dgm:cxn modelId="{794AF257-F6EC-48E0-86F0-71BC5A2D6739}" type="presParOf" srcId="{6C7F02CE-D99E-4B7A-B075-C1981F9F82B2}" destId="{EF771B75-7801-49B6-84CF-214914C00FB8}" srcOrd="0" destOrd="0" presId="urn:microsoft.com/office/officeart/2009/3/layout/RandomtoResultProcess"/>
    <dgm:cxn modelId="{28B5FD94-7AF5-425B-8EF4-CD8797234E86}" type="presParOf" srcId="{6C7F02CE-D99E-4B7A-B075-C1981F9F82B2}" destId="{B58DBA6C-86A7-470B-BB15-9E595EA97073}" srcOrd="1" destOrd="0" presId="urn:microsoft.com/office/officeart/2009/3/layout/RandomtoResultProcess"/>
    <dgm:cxn modelId="{D40E4041-2387-4DDE-86C4-D1A06B5B70D2}" type="presParOf" srcId="{D770A007-8FC4-41D8-8AD5-FD26E57C7537}" destId="{3A9104CD-0B4B-4ED4-8F45-BD26ECA0340C}" srcOrd="4" destOrd="0" presId="urn:microsoft.com/office/officeart/2009/3/layout/RandomtoResultProcess"/>
    <dgm:cxn modelId="{B55FEF49-DA4F-439C-B6F7-D9B6ABFCE9CE}" type="presParOf" srcId="{3A9104CD-0B4B-4ED4-8F45-BD26ECA0340C}" destId="{55DBFB84-9B65-410A-BB4C-A78AF66CB367}" srcOrd="0" destOrd="0" presId="urn:microsoft.com/office/officeart/2009/3/layout/RandomtoResultProcess"/>
    <dgm:cxn modelId="{9F17CFD7-91F4-4CDD-B5B9-0D8F82E64665}" type="presParOf" srcId="{3A9104CD-0B4B-4ED4-8F45-BD26ECA0340C}" destId="{1DEDB580-D6CC-4DB5-88E8-430F5EEF3DF8}" srcOrd="1" destOrd="0" presId="urn:microsoft.com/office/officeart/2009/3/layout/RandomtoResult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8DE607-5F32-417E-BDCA-376B69BF7A9D}" type="doc">
      <dgm:prSet loTypeId="urn:microsoft.com/office/officeart/2005/8/layout/arrow2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B631C18-D1AA-458C-93D9-6A7E83C7BDC6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bg1"/>
              </a:solidFill>
            </a:rPr>
            <a:t>1 млн. евро</a:t>
          </a:r>
          <a:endParaRPr lang="ru-RU" sz="1600" b="1" u="sng" dirty="0">
            <a:solidFill>
              <a:schemeClr val="bg1"/>
            </a:solidFill>
          </a:endParaRPr>
        </a:p>
      </dgm:t>
    </dgm:pt>
    <dgm:pt modelId="{F8ACE08C-2581-47E2-B164-D2CBA66071A7}" type="parTrans" cxnId="{2344E5E6-9B3F-4D23-ACF1-886445DBEACC}">
      <dgm:prSet/>
      <dgm:spPr/>
      <dgm:t>
        <a:bodyPr/>
        <a:lstStyle/>
        <a:p>
          <a:endParaRPr lang="ru-RU"/>
        </a:p>
      </dgm:t>
    </dgm:pt>
    <dgm:pt modelId="{8DBE61AC-0D37-4F31-BACD-4663FCD339CF}" type="sibTrans" cxnId="{2344E5E6-9B3F-4D23-ACF1-886445DBEACC}">
      <dgm:prSet/>
      <dgm:spPr/>
      <dgm:t>
        <a:bodyPr/>
        <a:lstStyle/>
        <a:p>
          <a:endParaRPr lang="ru-RU"/>
        </a:p>
      </dgm:t>
    </dgm:pt>
    <dgm:pt modelId="{04F8BD53-0BF8-4F3A-AF89-504C9038172C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bg1"/>
              </a:solidFill>
            </a:rPr>
            <a:t>700 тыс. евро</a:t>
          </a:r>
          <a:endParaRPr lang="ru-RU" sz="1600" b="1" u="sng" dirty="0">
            <a:solidFill>
              <a:schemeClr val="bg1"/>
            </a:solidFill>
          </a:endParaRPr>
        </a:p>
      </dgm:t>
    </dgm:pt>
    <dgm:pt modelId="{FB013319-6F8D-4DBE-86C4-7CDEEC663047}" type="parTrans" cxnId="{D3F9DF35-9940-4D83-9511-743E3E70F1C6}">
      <dgm:prSet/>
      <dgm:spPr/>
      <dgm:t>
        <a:bodyPr/>
        <a:lstStyle/>
        <a:p>
          <a:endParaRPr lang="ru-RU"/>
        </a:p>
      </dgm:t>
    </dgm:pt>
    <dgm:pt modelId="{B1CDEA1E-5496-401D-95DC-A5EA9A8F7E27}" type="sibTrans" cxnId="{D3F9DF35-9940-4D83-9511-743E3E70F1C6}">
      <dgm:prSet/>
      <dgm:spPr/>
      <dgm:t>
        <a:bodyPr/>
        <a:lstStyle/>
        <a:p>
          <a:endParaRPr lang="ru-RU"/>
        </a:p>
      </dgm:t>
    </dgm:pt>
    <dgm:pt modelId="{671BFF3F-49FC-42AA-A521-3387A394D4CC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bg1"/>
              </a:solidFill>
            </a:rPr>
            <a:t>500 тыс. евро</a:t>
          </a:r>
          <a:endParaRPr lang="ru-RU" sz="1600" b="1" u="sng" dirty="0">
            <a:solidFill>
              <a:schemeClr val="bg1"/>
            </a:solidFill>
          </a:endParaRPr>
        </a:p>
      </dgm:t>
    </dgm:pt>
    <dgm:pt modelId="{F6DD0508-674D-4D10-8545-CDCF69BAB564}" type="parTrans" cxnId="{B04CF820-3B3D-4421-91B2-5DD66A7497BD}">
      <dgm:prSet/>
      <dgm:spPr/>
      <dgm:t>
        <a:bodyPr/>
        <a:lstStyle/>
        <a:p>
          <a:endParaRPr lang="ru-RU"/>
        </a:p>
      </dgm:t>
    </dgm:pt>
    <dgm:pt modelId="{564BA218-21DB-45A2-B763-F5CE1D1B5ABB}" type="sibTrans" cxnId="{B04CF820-3B3D-4421-91B2-5DD66A7497BD}">
      <dgm:prSet/>
      <dgm:spPr/>
      <dgm:t>
        <a:bodyPr/>
        <a:lstStyle/>
        <a:p>
          <a:endParaRPr lang="ru-RU"/>
        </a:p>
      </dgm:t>
    </dgm:pt>
    <dgm:pt modelId="{84B71EC5-05C6-4742-92B1-D8D638F6D91A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bg1"/>
              </a:solidFill>
            </a:rPr>
            <a:t>300 тыс. евро</a:t>
          </a:r>
          <a:endParaRPr lang="ru-RU" sz="1600" b="1" u="sng" dirty="0">
            <a:solidFill>
              <a:schemeClr val="bg1"/>
            </a:solidFill>
          </a:endParaRPr>
        </a:p>
      </dgm:t>
    </dgm:pt>
    <dgm:pt modelId="{97EA5A0E-B0B1-477A-9C20-14FDF077D459}" type="parTrans" cxnId="{308249BB-3E64-4AE0-BE1F-3855585B87F6}">
      <dgm:prSet/>
      <dgm:spPr/>
      <dgm:t>
        <a:bodyPr/>
        <a:lstStyle/>
        <a:p>
          <a:endParaRPr lang="ru-RU"/>
        </a:p>
      </dgm:t>
    </dgm:pt>
    <dgm:pt modelId="{AA6B36E5-54E0-41C0-A83C-9BB03AFA8096}" type="sibTrans" cxnId="{308249BB-3E64-4AE0-BE1F-3855585B87F6}">
      <dgm:prSet/>
      <dgm:spPr/>
      <dgm:t>
        <a:bodyPr/>
        <a:lstStyle/>
        <a:p>
          <a:endParaRPr lang="ru-RU"/>
        </a:p>
      </dgm:t>
    </dgm:pt>
    <dgm:pt modelId="{692EF34F-1FA7-47B8-AF22-A75FADA9C6CD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В течение 2-х лет без приостановления деятельности </a:t>
          </a:r>
          <a:endParaRPr lang="ru-RU" sz="1600" dirty="0">
            <a:solidFill>
              <a:schemeClr val="bg1"/>
            </a:solidFill>
          </a:endParaRPr>
        </a:p>
      </dgm:t>
    </dgm:pt>
    <dgm:pt modelId="{FDAEA49A-F7EF-4F46-80D9-8E611E8C80DC}" type="parTrans" cxnId="{375D28DA-A481-40C1-9EA1-957E37CA9151}">
      <dgm:prSet/>
      <dgm:spPr/>
      <dgm:t>
        <a:bodyPr/>
        <a:lstStyle/>
        <a:p>
          <a:endParaRPr lang="ru-RU"/>
        </a:p>
      </dgm:t>
    </dgm:pt>
    <dgm:pt modelId="{666B468E-F772-4038-9C7D-E202E68F0970}" type="sibTrans" cxnId="{375D28DA-A481-40C1-9EA1-957E37CA9151}">
      <dgm:prSet/>
      <dgm:spPr/>
      <dgm:t>
        <a:bodyPr/>
        <a:lstStyle/>
        <a:p>
          <a:endParaRPr lang="ru-RU"/>
        </a:p>
      </dgm:t>
    </dgm:pt>
    <dgm:pt modelId="{B3FC3F5B-958E-4AE4-B24D-19C6D5346501}">
      <dgm:prSet phldrT="[Текст]" custT="1"/>
      <dgm:spPr/>
      <dgm:t>
        <a:bodyPr/>
        <a:lstStyle/>
        <a:p>
          <a:r>
            <a:rPr lang="ru-RU" sz="1600" b="0" u="none" dirty="0" smtClean="0">
              <a:solidFill>
                <a:schemeClr val="bg1"/>
              </a:solidFill>
            </a:rPr>
            <a:t>с 3-го года </a:t>
          </a:r>
          <a:endParaRPr lang="ru-RU" sz="1600" b="0" u="none" dirty="0">
            <a:solidFill>
              <a:schemeClr val="bg1"/>
            </a:solidFill>
          </a:endParaRPr>
        </a:p>
      </dgm:t>
    </dgm:pt>
    <dgm:pt modelId="{130AB780-C751-42BA-ADF1-D1133CC4A0ED}" type="parTrans" cxnId="{6444EEFE-F9DD-40FE-9CFB-85E994FE0757}">
      <dgm:prSet/>
      <dgm:spPr/>
      <dgm:t>
        <a:bodyPr/>
        <a:lstStyle/>
        <a:p>
          <a:endParaRPr lang="ru-RU"/>
        </a:p>
      </dgm:t>
    </dgm:pt>
    <dgm:pt modelId="{3ECC0301-F711-413B-B4BA-2AD1BCFF3E3B}" type="sibTrans" cxnId="{6444EEFE-F9DD-40FE-9CFB-85E994FE0757}">
      <dgm:prSet/>
      <dgm:spPr/>
      <dgm:t>
        <a:bodyPr/>
        <a:lstStyle/>
        <a:p>
          <a:endParaRPr lang="ru-RU"/>
        </a:p>
      </dgm:t>
    </dgm:pt>
    <dgm:pt modelId="{5DCC6597-F8D5-43BE-9F8E-D12334592F93}">
      <dgm:prSet phldrT="[Текст]" custT="1"/>
      <dgm:spPr/>
      <dgm:t>
        <a:bodyPr/>
        <a:lstStyle/>
        <a:p>
          <a:r>
            <a:rPr lang="ru-RU" sz="1600" b="0" u="none" dirty="0" smtClean="0">
              <a:solidFill>
                <a:schemeClr val="bg1"/>
              </a:solidFill>
            </a:rPr>
            <a:t>с 7-го года</a:t>
          </a:r>
          <a:endParaRPr lang="ru-RU" sz="1600" b="0" u="none" dirty="0">
            <a:solidFill>
              <a:schemeClr val="bg1"/>
            </a:solidFill>
          </a:endParaRPr>
        </a:p>
      </dgm:t>
    </dgm:pt>
    <dgm:pt modelId="{2366152A-EE53-445B-B575-32C19683F550}" type="parTrans" cxnId="{5F89F67D-7EEB-47C2-9A5A-D34A1B914732}">
      <dgm:prSet/>
      <dgm:spPr/>
      <dgm:t>
        <a:bodyPr/>
        <a:lstStyle/>
        <a:p>
          <a:endParaRPr lang="ru-RU"/>
        </a:p>
      </dgm:t>
    </dgm:pt>
    <dgm:pt modelId="{3F2B8DAE-8B0B-4045-9EF4-D4D0CC285061}" type="sibTrans" cxnId="{5F89F67D-7EEB-47C2-9A5A-D34A1B914732}">
      <dgm:prSet/>
      <dgm:spPr/>
      <dgm:t>
        <a:bodyPr/>
        <a:lstStyle/>
        <a:p>
          <a:endParaRPr lang="ru-RU"/>
        </a:p>
      </dgm:t>
    </dgm:pt>
    <dgm:pt modelId="{D3454363-9134-48E6-8BA7-58C97DD5A2F7}">
      <dgm:prSet phldrT="[Текст]" custT="1"/>
      <dgm:spPr/>
      <dgm:t>
        <a:bodyPr/>
        <a:lstStyle/>
        <a:p>
          <a:r>
            <a:rPr lang="ru-RU" sz="1600" b="0" u="none" dirty="0" smtClean="0">
              <a:solidFill>
                <a:schemeClr val="bg1"/>
              </a:solidFill>
            </a:rPr>
            <a:t>с 6-го года</a:t>
          </a:r>
          <a:endParaRPr lang="ru-RU" sz="1600" b="0" u="none" dirty="0">
            <a:solidFill>
              <a:schemeClr val="bg1"/>
            </a:solidFill>
          </a:endParaRPr>
        </a:p>
      </dgm:t>
    </dgm:pt>
    <dgm:pt modelId="{3D295150-0E5F-4410-914D-E2DF73A5B9BD}" type="parTrans" cxnId="{0F74EA57-7BC6-4E6D-A10F-96DD76C24931}">
      <dgm:prSet/>
      <dgm:spPr/>
      <dgm:t>
        <a:bodyPr/>
        <a:lstStyle/>
        <a:p>
          <a:endParaRPr lang="ru-RU"/>
        </a:p>
      </dgm:t>
    </dgm:pt>
    <dgm:pt modelId="{95B56379-5737-48E2-8148-88272C89E34B}" type="sibTrans" cxnId="{0F74EA57-7BC6-4E6D-A10F-96DD76C24931}">
      <dgm:prSet/>
      <dgm:spPr/>
      <dgm:t>
        <a:bodyPr/>
        <a:lstStyle/>
        <a:p>
          <a:endParaRPr lang="ru-RU"/>
        </a:p>
      </dgm:t>
    </dgm:pt>
    <dgm:pt modelId="{C4EAE107-E632-4037-A3CB-8198AA141A90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bg1"/>
              </a:solidFill>
            </a:rPr>
            <a:t>150 тыс. евро</a:t>
          </a:r>
          <a:endParaRPr lang="ru-RU" sz="1600" b="1" u="sng" dirty="0">
            <a:solidFill>
              <a:schemeClr val="bg1"/>
            </a:solidFill>
          </a:endParaRPr>
        </a:p>
      </dgm:t>
    </dgm:pt>
    <dgm:pt modelId="{505BDD6E-F46E-4C0C-9E3A-D9193FEEFB8E}" type="parTrans" cxnId="{E4517F63-E85E-4244-B238-EF9435543E30}">
      <dgm:prSet/>
      <dgm:spPr/>
      <dgm:t>
        <a:bodyPr/>
        <a:lstStyle/>
        <a:p>
          <a:endParaRPr lang="ru-RU"/>
        </a:p>
      </dgm:t>
    </dgm:pt>
    <dgm:pt modelId="{98A1C865-2878-4172-AE2A-3BD5B2D5D049}" type="sibTrans" cxnId="{E4517F63-E85E-4244-B238-EF9435543E30}">
      <dgm:prSet/>
      <dgm:spPr/>
      <dgm:t>
        <a:bodyPr/>
        <a:lstStyle/>
        <a:p>
          <a:endParaRPr lang="ru-RU"/>
        </a:p>
      </dgm:t>
    </dgm:pt>
    <dgm:pt modelId="{6F8E0639-F4FE-45D1-9D14-05A382854CB9}">
      <dgm:prSet phldrT="[Текст]" custT="1"/>
      <dgm:spPr/>
      <dgm:t>
        <a:bodyPr/>
        <a:lstStyle/>
        <a:p>
          <a:r>
            <a:rPr lang="ru-RU" sz="1600" b="0" u="none" dirty="0" smtClean="0">
              <a:solidFill>
                <a:schemeClr val="bg1"/>
              </a:solidFill>
            </a:rPr>
            <a:t>с 5-го года </a:t>
          </a:r>
          <a:endParaRPr lang="ru-RU" sz="1600" b="0" u="none" dirty="0">
            <a:solidFill>
              <a:schemeClr val="bg1"/>
            </a:solidFill>
          </a:endParaRPr>
        </a:p>
      </dgm:t>
    </dgm:pt>
    <dgm:pt modelId="{34C7E666-2443-41C6-8F01-23D56CD8A400}" type="parTrans" cxnId="{546DD6F8-09A7-4600-8502-DF4424783424}">
      <dgm:prSet/>
      <dgm:spPr/>
      <dgm:t>
        <a:bodyPr/>
        <a:lstStyle/>
        <a:p>
          <a:endParaRPr lang="ru-RU"/>
        </a:p>
      </dgm:t>
    </dgm:pt>
    <dgm:pt modelId="{0F9AD970-04BC-4D0C-A218-0D8836DC3A96}" type="sibTrans" cxnId="{546DD6F8-09A7-4600-8502-DF4424783424}">
      <dgm:prSet/>
      <dgm:spPr/>
      <dgm:t>
        <a:bodyPr/>
        <a:lstStyle/>
        <a:p>
          <a:endParaRPr lang="ru-RU"/>
        </a:p>
      </dgm:t>
    </dgm:pt>
    <dgm:pt modelId="{E8A934AA-8BD2-4170-9D6F-CE0C28C47B6F}" type="pres">
      <dgm:prSet presAssocID="{528DE607-5F32-417E-BDCA-376B69BF7A9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AF7CA-764C-45E1-9802-E96C41F9F008}" type="pres">
      <dgm:prSet presAssocID="{528DE607-5F32-417E-BDCA-376B69BF7A9D}" presName="arrow" presStyleLbl="bgShp" presStyleIdx="0" presStyleCnt="1" custAng="1930933" custFlipHor="1" custScaleX="164426" custLinFactNeighborX="-3589" custLinFactNeighborY="0"/>
      <dgm:spPr>
        <a:gradFill rotWithShape="0">
          <a:gsLst>
            <a:gs pos="100000">
              <a:srgbClr val="AEC3E9">
                <a:alpha val="0"/>
                <a:lumMod val="0"/>
              </a:srgbClr>
            </a:gs>
            <a:gs pos="8400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FAAFF821-27DA-41D8-A65C-6ACF5B26CE31}" type="pres">
      <dgm:prSet presAssocID="{528DE607-5F32-417E-BDCA-376B69BF7A9D}" presName="arrowDiagram5" presStyleCnt="0"/>
      <dgm:spPr/>
    </dgm:pt>
    <dgm:pt modelId="{B31F4953-F4EE-42D7-8D25-1E0C167A13EA}" type="pres">
      <dgm:prSet presAssocID="{EB631C18-D1AA-458C-93D9-6A7E83C7BDC6}" presName="bullet5a" presStyleLbl="node1" presStyleIdx="0" presStyleCnt="5" custLinFactX="1173643" custLinFactY="-604422" custLinFactNeighborX="1200000" custLinFactNeighborY="-700000"/>
      <dgm:spPr/>
    </dgm:pt>
    <dgm:pt modelId="{0DDF80F6-7442-473E-955D-A1C924F6C150}" type="pres">
      <dgm:prSet presAssocID="{EB631C18-D1AA-458C-93D9-6A7E83C7BDC6}" presName="textBox5a" presStyleLbl="revTx" presStyleIdx="0" presStyleCnt="5" custScaleX="306998" custScaleY="100001" custLinFactX="300026" custLinFactY="-93033" custLinFactNeighborX="4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39C4F-0E85-4B65-A775-2A7FC8A2CB6B}" type="pres">
      <dgm:prSet presAssocID="{04F8BD53-0BF8-4F3A-AF89-504C9038172C}" presName="bullet5b" presStyleLbl="node1" presStyleIdx="1" presStyleCnt="5" custLinFactX="400000" custLinFactY="-200000" custLinFactNeighborX="471576" custLinFactNeighborY="-233366"/>
      <dgm:spPr/>
    </dgm:pt>
    <dgm:pt modelId="{4A50E120-C458-43B1-9C96-0220684A7F61}" type="pres">
      <dgm:prSet presAssocID="{04F8BD53-0BF8-4F3A-AF89-504C9038172C}" presName="textBox5b" presStyleLbl="revTx" presStyleIdx="1" presStyleCnt="5" custScaleX="161051" custScaleY="42411" custLinFactX="100000" custLinFactNeighborX="114508" custLinFactNeighborY="-53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3C247-0923-4E01-B742-685E50FD56A5}" type="pres">
      <dgm:prSet presAssocID="{671BFF3F-49FC-42AA-A521-3387A394D4CC}" presName="bullet5c" presStyleLbl="node1" presStyleIdx="2" presStyleCnt="5" custLinFactNeighborX="41283" custLinFactNeighborY="-29408"/>
      <dgm:spPr/>
    </dgm:pt>
    <dgm:pt modelId="{C418B181-FE01-4DCD-BBBD-823CD16AB75F}" type="pres">
      <dgm:prSet presAssocID="{671BFF3F-49FC-42AA-A521-3387A394D4CC}" presName="textBox5c" presStyleLbl="revTx" presStyleIdx="2" presStyleCnt="5" custScaleX="138335" custScaleY="28607" custLinFactX="-35469" custLinFactNeighborX="-100000" custLinFactNeighborY="-86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184A0-ACAC-4B11-9C47-2AFAD125160E}" type="pres">
      <dgm:prSet presAssocID="{84B71EC5-05C6-4742-92B1-D8D638F6D91A}" presName="bullet5d" presStyleLbl="node1" presStyleIdx="3" presStyleCnt="5" custLinFactX="-226664" custLinFactY="71951" custLinFactNeighborX="-300000" custLinFactNeighborY="100000"/>
      <dgm:spPr/>
    </dgm:pt>
    <dgm:pt modelId="{DDDD5C8D-EDDF-4BD1-BA1D-64BE79A7CBE0}" type="pres">
      <dgm:prSet presAssocID="{84B71EC5-05C6-4742-92B1-D8D638F6D91A}" presName="textBox5d" presStyleLbl="revTx" presStyleIdx="3" presStyleCnt="5" custScaleX="193821" custScaleY="26334" custLinFactX="-77979" custLinFactNeighborX="-100000" custLinFactNeighborY="19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ABBA7-FF95-4AF7-90C9-93596C5E77FC}" type="pres">
      <dgm:prSet presAssocID="{C4EAE107-E632-4037-A3CB-8198AA141A90}" presName="bullet5e" presStyleLbl="node1" presStyleIdx="4" presStyleCnt="5" custLinFactX="-400000" custLinFactY="100000" custLinFactNeighborX="-473803" custLinFactNeighborY="191226"/>
      <dgm:spPr/>
    </dgm:pt>
    <dgm:pt modelId="{5EE55D4D-9F44-4428-A0F6-6C61B47533F4}" type="pres">
      <dgm:prSet presAssocID="{C4EAE107-E632-4037-A3CB-8198AA141A90}" presName="textBox5e" presStyleLbl="revTx" presStyleIdx="4" presStyleCnt="5" custScaleX="260448" custScaleY="21764" custLinFactX="-200000" custLinFactNeighborX="-259307" custLinFactNeighborY="-20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6B914C-6348-4E46-8DBA-F7C061982128}" type="presOf" srcId="{D3454363-9134-48E6-8BA7-58C97DD5A2F7}" destId="{DDDD5C8D-EDDF-4BD1-BA1D-64BE79A7CBE0}" srcOrd="0" destOrd="1" presId="urn:microsoft.com/office/officeart/2005/8/layout/arrow2"/>
    <dgm:cxn modelId="{11A3FED1-D229-49E1-8457-58F12594E795}" type="presOf" srcId="{692EF34F-1FA7-47B8-AF22-A75FADA9C6CD}" destId="{0DDF80F6-7442-473E-955D-A1C924F6C150}" srcOrd="0" destOrd="1" presId="urn:microsoft.com/office/officeart/2005/8/layout/arrow2"/>
    <dgm:cxn modelId="{308249BB-3E64-4AE0-BE1F-3855585B87F6}" srcId="{528DE607-5F32-417E-BDCA-376B69BF7A9D}" destId="{84B71EC5-05C6-4742-92B1-D8D638F6D91A}" srcOrd="3" destOrd="0" parTransId="{97EA5A0E-B0B1-477A-9C20-14FDF077D459}" sibTransId="{AA6B36E5-54E0-41C0-A83C-9BB03AFA8096}"/>
    <dgm:cxn modelId="{0F74EA57-7BC6-4E6D-A10F-96DD76C24931}" srcId="{84B71EC5-05C6-4742-92B1-D8D638F6D91A}" destId="{D3454363-9134-48E6-8BA7-58C97DD5A2F7}" srcOrd="0" destOrd="0" parTransId="{3D295150-0E5F-4410-914D-E2DF73A5B9BD}" sibTransId="{95B56379-5737-48E2-8148-88272C89E34B}"/>
    <dgm:cxn modelId="{546DD6F8-09A7-4600-8502-DF4424783424}" srcId="{671BFF3F-49FC-42AA-A521-3387A394D4CC}" destId="{6F8E0639-F4FE-45D1-9D14-05A382854CB9}" srcOrd="0" destOrd="0" parTransId="{34C7E666-2443-41C6-8F01-23D56CD8A400}" sibTransId="{0F9AD970-04BC-4D0C-A218-0D8836DC3A96}"/>
    <dgm:cxn modelId="{8D9FCB8E-3EDE-4BE9-80D4-79DD30C974EC}" type="presOf" srcId="{C4EAE107-E632-4037-A3CB-8198AA141A90}" destId="{5EE55D4D-9F44-4428-A0F6-6C61B47533F4}" srcOrd="0" destOrd="0" presId="urn:microsoft.com/office/officeart/2005/8/layout/arrow2"/>
    <dgm:cxn modelId="{50A5F86D-B1CE-459B-8EA3-A5745330DA48}" type="presOf" srcId="{6F8E0639-F4FE-45D1-9D14-05A382854CB9}" destId="{C418B181-FE01-4DCD-BBBD-823CD16AB75F}" srcOrd="0" destOrd="1" presId="urn:microsoft.com/office/officeart/2005/8/layout/arrow2"/>
    <dgm:cxn modelId="{2344E5E6-9B3F-4D23-ACF1-886445DBEACC}" srcId="{528DE607-5F32-417E-BDCA-376B69BF7A9D}" destId="{EB631C18-D1AA-458C-93D9-6A7E83C7BDC6}" srcOrd="0" destOrd="0" parTransId="{F8ACE08C-2581-47E2-B164-D2CBA66071A7}" sibTransId="{8DBE61AC-0D37-4F31-BACD-4663FCD339CF}"/>
    <dgm:cxn modelId="{E4517F63-E85E-4244-B238-EF9435543E30}" srcId="{528DE607-5F32-417E-BDCA-376B69BF7A9D}" destId="{C4EAE107-E632-4037-A3CB-8198AA141A90}" srcOrd="4" destOrd="0" parTransId="{505BDD6E-F46E-4C0C-9E3A-D9193FEEFB8E}" sibTransId="{98A1C865-2878-4172-AE2A-3BD5B2D5D049}"/>
    <dgm:cxn modelId="{B04CF820-3B3D-4421-91B2-5DD66A7497BD}" srcId="{528DE607-5F32-417E-BDCA-376B69BF7A9D}" destId="{671BFF3F-49FC-42AA-A521-3387A394D4CC}" srcOrd="2" destOrd="0" parTransId="{F6DD0508-674D-4D10-8545-CDCF69BAB564}" sibTransId="{564BA218-21DB-45A2-B763-F5CE1D1B5ABB}"/>
    <dgm:cxn modelId="{5F89F67D-7EEB-47C2-9A5A-D34A1B914732}" srcId="{C4EAE107-E632-4037-A3CB-8198AA141A90}" destId="{5DCC6597-F8D5-43BE-9F8E-D12334592F93}" srcOrd="0" destOrd="0" parTransId="{2366152A-EE53-445B-B575-32C19683F550}" sibTransId="{3F2B8DAE-8B0B-4045-9EF4-D4D0CC285061}"/>
    <dgm:cxn modelId="{2220E3BF-D12C-4436-829C-B967CE617AA3}" type="presOf" srcId="{5DCC6597-F8D5-43BE-9F8E-D12334592F93}" destId="{5EE55D4D-9F44-4428-A0F6-6C61B47533F4}" srcOrd="0" destOrd="1" presId="urn:microsoft.com/office/officeart/2005/8/layout/arrow2"/>
    <dgm:cxn modelId="{6444EEFE-F9DD-40FE-9CFB-85E994FE0757}" srcId="{04F8BD53-0BF8-4F3A-AF89-504C9038172C}" destId="{B3FC3F5B-958E-4AE4-B24D-19C6D5346501}" srcOrd="0" destOrd="0" parTransId="{130AB780-C751-42BA-ADF1-D1133CC4A0ED}" sibTransId="{3ECC0301-F711-413B-B4BA-2AD1BCFF3E3B}"/>
    <dgm:cxn modelId="{0EC3FC21-14BB-410B-87E8-C16BDEB05423}" type="presOf" srcId="{B3FC3F5B-958E-4AE4-B24D-19C6D5346501}" destId="{4A50E120-C458-43B1-9C96-0220684A7F61}" srcOrd="0" destOrd="1" presId="urn:microsoft.com/office/officeart/2005/8/layout/arrow2"/>
    <dgm:cxn modelId="{7455E34F-8CA2-4F38-B17B-2AD0AB7611BB}" type="presOf" srcId="{528DE607-5F32-417E-BDCA-376B69BF7A9D}" destId="{E8A934AA-8BD2-4170-9D6F-CE0C28C47B6F}" srcOrd="0" destOrd="0" presId="urn:microsoft.com/office/officeart/2005/8/layout/arrow2"/>
    <dgm:cxn modelId="{375D28DA-A481-40C1-9EA1-957E37CA9151}" srcId="{EB631C18-D1AA-458C-93D9-6A7E83C7BDC6}" destId="{692EF34F-1FA7-47B8-AF22-A75FADA9C6CD}" srcOrd="0" destOrd="0" parTransId="{FDAEA49A-F7EF-4F46-80D9-8E611E8C80DC}" sibTransId="{666B468E-F772-4038-9C7D-E202E68F0970}"/>
    <dgm:cxn modelId="{4215C55F-88C5-4127-BA1B-CBC0D0713A6E}" type="presOf" srcId="{84B71EC5-05C6-4742-92B1-D8D638F6D91A}" destId="{DDDD5C8D-EDDF-4BD1-BA1D-64BE79A7CBE0}" srcOrd="0" destOrd="0" presId="urn:microsoft.com/office/officeart/2005/8/layout/arrow2"/>
    <dgm:cxn modelId="{D3F9DF35-9940-4D83-9511-743E3E70F1C6}" srcId="{528DE607-5F32-417E-BDCA-376B69BF7A9D}" destId="{04F8BD53-0BF8-4F3A-AF89-504C9038172C}" srcOrd="1" destOrd="0" parTransId="{FB013319-6F8D-4DBE-86C4-7CDEEC663047}" sibTransId="{B1CDEA1E-5496-401D-95DC-A5EA9A8F7E27}"/>
    <dgm:cxn modelId="{E1C60E7B-E519-4A02-8047-54A750121998}" type="presOf" srcId="{671BFF3F-49FC-42AA-A521-3387A394D4CC}" destId="{C418B181-FE01-4DCD-BBBD-823CD16AB75F}" srcOrd="0" destOrd="0" presId="urn:microsoft.com/office/officeart/2005/8/layout/arrow2"/>
    <dgm:cxn modelId="{A253FDD9-C62F-4844-8CAD-28EF305FBA5B}" type="presOf" srcId="{EB631C18-D1AA-458C-93D9-6A7E83C7BDC6}" destId="{0DDF80F6-7442-473E-955D-A1C924F6C150}" srcOrd="0" destOrd="0" presId="urn:microsoft.com/office/officeart/2005/8/layout/arrow2"/>
    <dgm:cxn modelId="{972515EE-3176-42AD-AB30-2762D1C5AB7D}" type="presOf" srcId="{04F8BD53-0BF8-4F3A-AF89-504C9038172C}" destId="{4A50E120-C458-43B1-9C96-0220684A7F61}" srcOrd="0" destOrd="0" presId="urn:microsoft.com/office/officeart/2005/8/layout/arrow2"/>
    <dgm:cxn modelId="{C8353F5B-0345-4CFC-965B-ECD13CB76C9A}" type="presParOf" srcId="{E8A934AA-8BD2-4170-9D6F-CE0C28C47B6F}" destId="{819AF7CA-764C-45E1-9802-E96C41F9F008}" srcOrd="0" destOrd="0" presId="urn:microsoft.com/office/officeart/2005/8/layout/arrow2"/>
    <dgm:cxn modelId="{A80931D0-7253-4B98-B277-CC6DB4CAB7CF}" type="presParOf" srcId="{E8A934AA-8BD2-4170-9D6F-CE0C28C47B6F}" destId="{FAAFF821-27DA-41D8-A65C-6ACF5B26CE31}" srcOrd="1" destOrd="0" presId="urn:microsoft.com/office/officeart/2005/8/layout/arrow2"/>
    <dgm:cxn modelId="{FE685F68-53D7-43D4-A56A-9593EAE4ECA2}" type="presParOf" srcId="{FAAFF821-27DA-41D8-A65C-6ACF5B26CE31}" destId="{B31F4953-F4EE-42D7-8D25-1E0C167A13EA}" srcOrd="0" destOrd="0" presId="urn:microsoft.com/office/officeart/2005/8/layout/arrow2"/>
    <dgm:cxn modelId="{E7971813-9E6D-4312-946A-95522071368C}" type="presParOf" srcId="{FAAFF821-27DA-41D8-A65C-6ACF5B26CE31}" destId="{0DDF80F6-7442-473E-955D-A1C924F6C150}" srcOrd="1" destOrd="0" presId="urn:microsoft.com/office/officeart/2005/8/layout/arrow2"/>
    <dgm:cxn modelId="{96BD8FF6-3499-43A2-B8F4-34F53CACADC8}" type="presParOf" srcId="{FAAFF821-27DA-41D8-A65C-6ACF5B26CE31}" destId="{4AA39C4F-0E85-4B65-A775-2A7FC8A2CB6B}" srcOrd="2" destOrd="0" presId="urn:microsoft.com/office/officeart/2005/8/layout/arrow2"/>
    <dgm:cxn modelId="{A267F104-0F69-4465-A2F1-855AF6917E10}" type="presParOf" srcId="{FAAFF821-27DA-41D8-A65C-6ACF5B26CE31}" destId="{4A50E120-C458-43B1-9C96-0220684A7F61}" srcOrd="3" destOrd="0" presId="urn:microsoft.com/office/officeart/2005/8/layout/arrow2"/>
    <dgm:cxn modelId="{D4187FBE-EA63-4E45-A7BF-26E12AFAD880}" type="presParOf" srcId="{FAAFF821-27DA-41D8-A65C-6ACF5B26CE31}" destId="{ED33C247-0923-4E01-B742-685E50FD56A5}" srcOrd="4" destOrd="0" presId="urn:microsoft.com/office/officeart/2005/8/layout/arrow2"/>
    <dgm:cxn modelId="{553BDE54-0BFE-4430-8627-9398D46A5059}" type="presParOf" srcId="{FAAFF821-27DA-41D8-A65C-6ACF5B26CE31}" destId="{C418B181-FE01-4DCD-BBBD-823CD16AB75F}" srcOrd="5" destOrd="0" presId="urn:microsoft.com/office/officeart/2005/8/layout/arrow2"/>
    <dgm:cxn modelId="{072561B4-B4CE-41BB-B1A6-D4FDB0CB670C}" type="presParOf" srcId="{FAAFF821-27DA-41D8-A65C-6ACF5B26CE31}" destId="{614184A0-ACAC-4B11-9C47-2AFAD125160E}" srcOrd="6" destOrd="0" presId="urn:microsoft.com/office/officeart/2005/8/layout/arrow2"/>
    <dgm:cxn modelId="{3A62B0A2-F537-496E-89C9-708E9074F6C0}" type="presParOf" srcId="{FAAFF821-27DA-41D8-A65C-6ACF5B26CE31}" destId="{DDDD5C8D-EDDF-4BD1-BA1D-64BE79A7CBE0}" srcOrd="7" destOrd="0" presId="urn:microsoft.com/office/officeart/2005/8/layout/arrow2"/>
    <dgm:cxn modelId="{7BB40A6E-E7ED-4C95-A8F3-22892698FFF3}" type="presParOf" srcId="{FAAFF821-27DA-41D8-A65C-6ACF5B26CE31}" destId="{AE4ABBA7-FF95-4AF7-90C9-93596C5E77FC}" srcOrd="8" destOrd="0" presId="urn:microsoft.com/office/officeart/2005/8/layout/arrow2"/>
    <dgm:cxn modelId="{1B9204C1-0B56-4A51-BD86-F08F16435DDE}" type="presParOf" srcId="{FAAFF821-27DA-41D8-A65C-6ACF5B26CE31}" destId="{5EE55D4D-9F44-4428-A0F6-6C61B47533F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4C97A9-F8CF-4878-9B3A-68FB65C433CF}" type="doc">
      <dgm:prSet loTypeId="urn:microsoft.com/office/officeart/2005/8/layout/list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E9AF564-F315-419A-ACD3-DAE186AF7C27}">
      <dgm:prSet phldrT="[Текст]" custT="1"/>
      <dgm:spPr/>
      <dgm:t>
        <a:bodyPr/>
        <a:lstStyle/>
        <a:p>
          <a:endParaRPr lang="ru-RU" sz="1600" b="1" i="1" u="sng" dirty="0">
            <a:effectLst/>
          </a:endParaRPr>
        </a:p>
      </dgm:t>
    </dgm:pt>
    <dgm:pt modelId="{C4D66018-9650-4F67-998E-672F34FCE123}" type="sibTrans" cxnId="{BED912BE-BAB1-493E-8AE1-1089DCC4CA44}">
      <dgm:prSet/>
      <dgm:spPr/>
      <dgm:t>
        <a:bodyPr/>
        <a:lstStyle/>
        <a:p>
          <a:endParaRPr lang="ru-RU"/>
        </a:p>
      </dgm:t>
    </dgm:pt>
    <dgm:pt modelId="{B4945AE1-830A-4F3F-923B-08123AC0AF63}" type="parTrans" cxnId="{BED912BE-BAB1-493E-8AE1-1089DCC4CA44}">
      <dgm:prSet/>
      <dgm:spPr/>
      <dgm:t>
        <a:bodyPr/>
        <a:lstStyle/>
        <a:p>
          <a:endParaRPr lang="ru-RU"/>
        </a:p>
      </dgm:t>
    </dgm:pt>
    <dgm:pt modelId="{2E4748E1-7764-4E30-BE58-965A5EA2FFA5}">
      <dgm:prSet phldrT="[Текст]" custT="1"/>
      <dgm:spPr/>
      <dgm:t>
        <a:bodyPr/>
        <a:lstStyle/>
        <a:p>
          <a:r>
            <a:rPr lang="ru-RU" sz="1600" dirty="0" smtClean="0"/>
            <a:t>Коэффициент маневренности собственного капитала</a:t>
          </a:r>
          <a:endParaRPr lang="ru-RU" sz="1600" dirty="0"/>
        </a:p>
      </dgm:t>
    </dgm:pt>
    <dgm:pt modelId="{10201BE1-D800-44EC-8CE7-D06B282D08C5}">
      <dgm:prSet phldrT="[Текст]" custT="1"/>
      <dgm:spPr/>
      <dgm:t>
        <a:bodyPr/>
        <a:lstStyle/>
        <a:p>
          <a:r>
            <a:rPr lang="ru-RU" sz="1600" dirty="0" smtClean="0"/>
            <a:t>Коэффициент обеспеченности текущей деятельности собственными оборотными активами</a:t>
          </a:r>
          <a:endParaRPr lang="ru-RU" sz="1600" dirty="0"/>
        </a:p>
      </dgm:t>
    </dgm:pt>
    <dgm:pt modelId="{FA16D0AF-527B-4F79-A5A1-6055B4541AF1}">
      <dgm:prSet phldrT="[Текст]" custT="1"/>
      <dgm:spPr/>
      <dgm:t>
        <a:bodyPr/>
        <a:lstStyle/>
        <a:p>
          <a:r>
            <a:rPr lang="ru-RU" sz="1600" dirty="0" smtClean="0"/>
            <a:t>Коэффициент финансовой устойчивости</a:t>
          </a:r>
          <a:endParaRPr lang="ru-RU" sz="1600" dirty="0"/>
        </a:p>
      </dgm:t>
    </dgm:pt>
    <dgm:pt modelId="{4E482920-09CB-4E7E-B215-09CE5FF942D1}">
      <dgm:prSet phldrT="[Текст]" custT="1"/>
      <dgm:spPr/>
      <dgm:t>
        <a:bodyPr/>
        <a:lstStyle/>
        <a:p>
          <a:r>
            <a:rPr lang="ru-RU" sz="1600" dirty="0" smtClean="0"/>
            <a:t>Рентабельность собственного капитала</a:t>
          </a:r>
          <a:endParaRPr lang="ru-RU" sz="1600" dirty="0"/>
        </a:p>
      </dgm:t>
    </dgm:pt>
    <dgm:pt modelId="{CE6F7401-D978-4650-9317-88E94E1D46C3}">
      <dgm:prSet phldrT="[Текст]" custT="1"/>
      <dgm:spPr/>
      <dgm:t>
        <a:bodyPr/>
        <a:lstStyle/>
        <a:p>
          <a:r>
            <a:rPr lang="ru-RU" sz="1600" dirty="0" smtClean="0"/>
            <a:t>Коэффициент платежеспособности</a:t>
          </a:r>
          <a:endParaRPr lang="ru-RU" sz="1600" dirty="0"/>
        </a:p>
      </dgm:t>
    </dgm:pt>
    <dgm:pt modelId="{6EF04196-21DD-4F6B-841F-5C3685467764}">
      <dgm:prSet phldrT="[Текст]" custT="1"/>
      <dgm:spPr/>
      <dgm:t>
        <a:bodyPr/>
        <a:lstStyle/>
        <a:p>
          <a:r>
            <a:rPr lang="ru-RU" sz="1600" dirty="0" smtClean="0"/>
            <a:t>Коэффициент общей (текущей) ликвидности</a:t>
          </a:r>
          <a:endParaRPr lang="ru-RU" sz="1600" dirty="0"/>
        </a:p>
      </dgm:t>
    </dgm:pt>
    <dgm:pt modelId="{AD68CF01-43CC-465A-B29B-4652F742E1FE}">
      <dgm:prSet phldrT="[Текст]" custT="1"/>
      <dgm:spPr/>
      <dgm:t>
        <a:bodyPr/>
        <a:lstStyle/>
        <a:p>
          <a:r>
            <a:rPr lang="ru-RU" sz="1600" dirty="0" smtClean="0"/>
            <a:t>Коэффициент автономии</a:t>
          </a:r>
          <a:endParaRPr lang="ru-RU" sz="1600" dirty="0"/>
        </a:p>
      </dgm:t>
    </dgm:pt>
    <dgm:pt modelId="{6B24CC0C-EA1E-40F4-9BD6-DBDA65B9D8ED}">
      <dgm:prSet phldrT="[Текст]" custT="1"/>
      <dgm:spPr/>
      <dgm:t>
        <a:bodyPr/>
        <a:lstStyle/>
        <a:p>
          <a:r>
            <a:rPr lang="ru-RU" sz="1600" b="1" i="1" u="sng" dirty="0" smtClean="0"/>
            <a:t>Относительные показатели</a:t>
          </a:r>
          <a:endParaRPr lang="ru-RU" sz="1600" b="1" i="1" u="sng" dirty="0"/>
        </a:p>
      </dgm:t>
    </dgm:pt>
    <dgm:pt modelId="{A29EFEAB-BB94-4ED8-8922-1292262F5888}" type="sibTrans" cxnId="{E50B716A-76E0-4B61-A978-C2BD861DC7DE}">
      <dgm:prSet/>
      <dgm:spPr/>
      <dgm:t>
        <a:bodyPr/>
        <a:lstStyle/>
        <a:p>
          <a:endParaRPr lang="ru-RU"/>
        </a:p>
      </dgm:t>
    </dgm:pt>
    <dgm:pt modelId="{6C46C7FB-F0D9-4914-A7BC-7F6C0FF46FBC}" type="parTrans" cxnId="{E50B716A-76E0-4B61-A978-C2BD861DC7DE}">
      <dgm:prSet/>
      <dgm:spPr/>
      <dgm:t>
        <a:bodyPr/>
        <a:lstStyle/>
        <a:p>
          <a:endParaRPr lang="ru-RU"/>
        </a:p>
      </dgm:t>
    </dgm:pt>
    <dgm:pt modelId="{2BD550DA-6AC5-4291-B667-B39684CF3C76}" type="sibTrans" cxnId="{76CAAA8E-964F-4445-8DB2-3168ED120D5B}">
      <dgm:prSet/>
      <dgm:spPr/>
      <dgm:t>
        <a:bodyPr/>
        <a:lstStyle/>
        <a:p>
          <a:endParaRPr lang="ru-RU"/>
        </a:p>
      </dgm:t>
    </dgm:pt>
    <dgm:pt modelId="{21506A7A-B3E0-4D94-8E6B-44A9D0B3A00B}" type="parTrans" cxnId="{76CAAA8E-964F-4445-8DB2-3168ED120D5B}">
      <dgm:prSet/>
      <dgm:spPr/>
      <dgm:t>
        <a:bodyPr/>
        <a:lstStyle/>
        <a:p>
          <a:endParaRPr lang="ru-RU"/>
        </a:p>
      </dgm:t>
    </dgm:pt>
    <dgm:pt modelId="{36AB0170-5094-45C6-BCE5-47D81989B079}" type="sibTrans" cxnId="{016D3E7F-2052-4374-A239-6DA5FB752B53}">
      <dgm:prSet/>
      <dgm:spPr/>
      <dgm:t>
        <a:bodyPr/>
        <a:lstStyle/>
        <a:p>
          <a:endParaRPr lang="ru-RU"/>
        </a:p>
      </dgm:t>
    </dgm:pt>
    <dgm:pt modelId="{9DF679EF-F7C5-41D0-9C9B-273358AA2BB4}" type="parTrans" cxnId="{016D3E7F-2052-4374-A239-6DA5FB752B53}">
      <dgm:prSet/>
      <dgm:spPr/>
      <dgm:t>
        <a:bodyPr/>
        <a:lstStyle/>
        <a:p>
          <a:endParaRPr lang="ru-RU"/>
        </a:p>
      </dgm:t>
    </dgm:pt>
    <dgm:pt modelId="{D01DFB43-2A88-44E4-A6E2-1B38B64352C2}" type="sibTrans" cxnId="{696559FC-F6A9-419B-84EA-BBC02F4075E6}">
      <dgm:prSet/>
      <dgm:spPr/>
      <dgm:t>
        <a:bodyPr/>
        <a:lstStyle/>
        <a:p>
          <a:endParaRPr lang="ru-RU"/>
        </a:p>
      </dgm:t>
    </dgm:pt>
    <dgm:pt modelId="{AE3B327C-35C7-4E2F-8C74-68A3CE719105}" type="parTrans" cxnId="{696559FC-F6A9-419B-84EA-BBC02F4075E6}">
      <dgm:prSet/>
      <dgm:spPr/>
      <dgm:t>
        <a:bodyPr/>
        <a:lstStyle/>
        <a:p>
          <a:endParaRPr lang="ru-RU"/>
        </a:p>
      </dgm:t>
    </dgm:pt>
    <dgm:pt modelId="{9AB53B40-2BB6-4AF5-9921-9D4DB6540D87}" type="sibTrans" cxnId="{FCE7C4E9-1349-4996-9F2F-4C5B9E7B2303}">
      <dgm:prSet/>
      <dgm:spPr/>
      <dgm:t>
        <a:bodyPr/>
        <a:lstStyle/>
        <a:p>
          <a:endParaRPr lang="ru-RU"/>
        </a:p>
      </dgm:t>
    </dgm:pt>
    <dgm:pt modelId="{56BC0F2F-6649-461B-9C3F-5DFB63088100}" type="parTrans" cxnId="{FCE7C4E9-1349-4996-9F2F-4C5B9E7B2303}">
      <dgm:prSet/>
      <dgm:spPr/>
      <dgm:t>
        <a:bodyPr/>
        <a:lstStyle/>
        <a:p>
          <a:endParaRPr lang="ru-RU"/>
        </a:p>
      </dgm:t>
    </dgm:pt>
    <dgm:pt modelId="{36583E70-97DF-464B-A3F9-66F07E971D95}" type="sibTrans" cxnId="{502A27E8-0886-48FD-86D1-FAA633DAAD12}">
      <dgm:prSet/>
      <dgm:spPr/>
      <dgm:t>
        <a:bodyPr/>
        <a:lstStyle/>
        <a:p>
          <a:endParaRPr lang="ru-RU"/>
        </a:p>
      </dgm:t>
    </dgm:pt>
    <dgm:pt modelId="{0F784997-6BAF-4F61-A6D5-111176071333}" type="parTrans" cxnId="{502A27E8-0886-48FD-86D1-FAA633DAAD12}">
      <dgm:prSet/>
      <dgm:spPr/>
      <dgm:t>
        <a:bodyPr/>
        <a:lstStyle/>
        <a:p>
          <a:endParaRPr lang="ru-RU"/>
        </a:p>
      </dgm:t>
    </dgm:pt>
    <dgm:pt modelId="{C9C7998F-1EBD-415E-9FA0-306F9D13E610}" type="sibTrans" cxnId="{F83BDE2C-BDED-4A71-931F-28C9B04B17FF}">
      <dgm:prSet/>
      <dgm:spPr/>
      <dgm:t>
        <a:bodyPr/>
        <a:lstStyle/>
        <a:p>
          <a:endParaRPr lang="ru-RU"/>
        </a:p>
      </dgm:t>
    </dgm:pt>
    <dgm:pt modelId="{FB3C6C07-ACA4-483D-87A8-1E61BA821339}" type="parTrans" cxnId="{F83BDE2C-BDED-4A71-931F-28C9B04B17FF}">
      <dgm:prSet/>
      <dgm:spPr/>
      <dgm:t>
        <a:bodyPr/>
        <a:lstStyle/>
        <a:p>
          <a:endParaRPr lang="ru-RU"/>
        </a:p>
      </dgm:t>
    </dgm:pt>
    <dgm:pt modelId="{1D5CA59C-55BB-41EE-9BD3-2EC30ADB6771}" type="sibTrans" cxnId="{C6C6DE6B-5855-4B59-AF9F-496CD4A8B21C}">
      <dgm:prSet/>
      <dgm:spPr/>
      <dgm:t>
        <a:bodyPr/>
        <a:lstStyle/>
        <a:p>
          <a:endParaRPr lang="ru-RU"/>
        </a:p>
      </dgm:t>
    </dgm:pt>
    <dgm:pt modelId="{86E518F7-A394-4ACF-A9D4-E3B8AFB2018F}" type="parTrans" cxnId="{C6C6DE6B-5855-4B59-AF9F-496CD4A8B21C}">
      <dgm:prSet/>
      <dgm:spPr/>
      <dgm:t>
        <a:bodyPr/>
        <a:lstStyle/>
        <a:p>
          <a:endParaRPr lang="ru-RU"/>
        </a:p>
      </dgm:t>
    </dgm:pt>
    <dgm:pt modelId="{5BB749A9-F084-44F1-82D7-4DE9097F1E54}">
      <dgm:prSet phldrT="[Текст]" custT="1"/>
      <dgm:spPr/>
      <dgm:t>
        <a:bodyPr/>
        <a:lstStyle/>
        <a:p>
          <a:r>
            <a:rPr lang="ru-RU" sz="1600" dirty="0" smtClean="0"/>
            <a:t>средств</a:t>
          </a:r>
          <a:endParaRPr lang="ru-RU" sz="1600" dirty="0"/>
        </a:p>
      </dgm:t>
    </dgm:pt>
    <dgm:pt modelId="{7CA241F1-0E6A-4F8A-A56B-FDA25BF8C699}" type="sibTrans" cxnId="{30B87539-A791-4FB3-9E15-66E77DA0FD30}">
      <dgm:prSet/>
      <dgm:spPr/>
      <dgm:t>
        <a:bodyPr/>
        <a:lstStyle/>
        <a:p>
          <a:endParaRPr lang="ru-RU"/>
        </a:p>
      </dgm:t>
    </dgm:pt>
    <dgm:pt modelId="{8FF6E4D4-7EFE-42A2-88CD-2E05C8AC7F8F}" type="parTrans" cxnId="{30B87539-A791-4FB3-9E15-66E77DA0FD30}">
      <dgm:prSet/>
      <dgm:spPr/>
      <dgm:t>
        <a:bodyPr/>
        <a:lstStyle/>
        <a:p>
          <a:endParaRPr lang="ru-RU"/>
        </a:p>
      </dgm:t>
    </dgm:pt>
    <dgm:pt modelId="{76B837BE-7066-4DD2-9199-4010F8558185}">
      <dgm:prSet phldrT="[Текст]" custT="1"/>
      <dgm:spPr/>
      <dgm:t>
        <a:bodyPr/>
        <a:lstStyle/>
        <a:p>
          <a:r>
            <a:rPr lang="ru-RU" sz="1600" dirty="0" smtClean="0"/>
            <a:t>Уставной капитал</a:t>
          </a:r>
          <a:endParaRPr lang="ru-RU" sz="1600" dirty="0"/>
        </a:p>
      </dgm:t>
    </dgm:pt>
    <dgm:pt modelId="{9595B022-C5D3-4CB6-8898-51F560C5A7B9}" type="sibTrans" cxnId="{46335F06-3265-4500-9026-030B5CA475DA}">
      <dgm:prSet/>
      <dgm:spPr/>
      <dgm:t>
        <a:bodyPr/>
        <a:lstStyle/>
        <a:p>
          <a:endParaRPr lang="ru-RU"/>
        </a:p>
      </dgm:t>
    </dgm:pt>
    <dgm:pt modelId="{851914F5-2F46-439F-BBD2-1936BD906E7E}" type="parTrans" cxnId="{46335F06-3265-4500-9026-030B5CA475DA}">
      <dgm:prSet/>
      <dgm:spPr/>
      <dgm:t>
        <a:bodyPr/>
        <a:lstStyle/>
        <a:p>
          <a:endParaRPr lang="ru-RU"/>
        </a:p>
      </dgm:t>
    </dgm:pt>
    <dgm:pt modelId="{9B9DF27D-83D8-4598-87F2-6D1AC02E2E80}">
      <dgm:prSet phldrT="[Текст]" custT="1"/>
      <dgm:spPr/>
      <dgm:t>
        <a:bodyPr/>
        <a:lstStyle/>
        <a:p>
          <a:r>
            <a:rPr lang="ru-RU" sz="1600" dirty="0" smtClean="0"/>
            <a:t>Чистые активы</a:t>
          </a:r>
          <a:endParaRPr lang="ru-RU" sz="1600" dirty="0"/>
        </a:p>
      </dgm:t>
    </dgm:pt>
    <dgm:pt modelId="{4517E21F-4D8B-4BBD-A9D9-87150A7589F5}" type="sibTrans" cxnId="{D5B741A3-CD1E-496D-99CD-86AE72C458DE}">
      <dgm:prSet/>
      <dgm:spPr/>
      <dgm:t>
        <a:bodyPr/>
        <a:lstStyle/>
        <a:p>
          <a:endParaRPr lang="ru-RU"/>
        </a:p>
      </dgm:t>
    </dgm:pt>
    <dgm:pt modelId="{AD2E9C65-363A-480F-84FC-44E1CA22DA0F}" type="parTrans" cxnId="{D5B741A3-CD1E-496D-99CD-86AE72C458DE}">
      <dgm:prSet/>
      <dgm:spPr/>
      <dgm:t>
        <a:bodyPr/>
        <a:lstStyle/>
        <a:p>
          <a:endParaRPr lang="ru-RU"/>
        </a:p>
      </dgm:t>
    </dgm:pt>
    <dgm:pt modelId="{E71EBED3-D5BE-4261-A491-05D8D9746A0B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Показатели финансовой устойчивости УЭО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69DDE1-C0F9-47D5-9EB4-69300BCF0F52}" type="sibTrans" cxnId="{18597417-BC98-4776-AE44-C7D00FB45A19}">
      <dgm:prSet/>
      <dgm:spPr/>
      <dgm:t>
        <a:bodyPr/>
        <a:lstStyle/>
        <a:p>
          <a:endParaRPr lang="ru-RU"/>
        </a:p>
      </dgm:t>
    </dgm:pt>
    <dgm:pt modelId="{2BAAA17B-FC4B-444A-8F7F-E99415EDD52C}" type="parTrans" cxnId="{18597417-BC98-4776-AE44-C7D00FB45A19}">
      <dgm:prSet/>
      <dgm:spPr/>
      <dgm:t>
        <a:bodyPr/>
        <a:lstStyle/>
        <a:p>
          <a:endParaRPr lang="ru-RU"/>
        </a:p>
      </dgm:t>
    </dgm:pt>
    <dgm:pt modelId="{A080471E-A8B4-4A81-886A-8ED2E00B5402}" type="pres">
      <dgm:prSet presAssocID="{464C97A9-F8CF-4878-9B3A-68FB65C433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157358-E36D-4EAE-8146-1DB0CA93F869}" type="pres">
      <dgm:prSet presAssocID="{E71EBED3-D5BE-4261-A491-05D8D9746A0B}" presName="parentLin" presStyleCnt="0"/>
      <dgm:spPr/>
      <dgm:t>
        <a:bodyPr/>
        <a:lstStyle/>
        <a:p>
          <a:endParaRPr lang="ru-RU"/>
        </a:p>
      </dgm:t>
    </dgm:pt>
    <dgm:pt modelId="{A35F9765-C767-463D-AE12-510B53142E7D}" type="pres">
      <dgm:prSet presAssocID="{E71EBED3-D5BE-4261-A491-05D8D9746A0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DE7993B-7A84-4CDE-8E6D-20628DCF705B}" type="pres">
      <dgm:prSet presAssocID="{E71EBED3-D5BE-4261-A491-05D8D9746A0B}" presName="parentText" presStyleLbl="node1" presStyleIdx="0" presStyleCnt="1" custScaleX="120972" custScaleY="39589" custLinFactNeighborX="-1639" custLinFactNeighborY="-48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CEE49-9395-4AE8-8B44-F8F8EEF39540}" type="pres">
      <dgm:prSet presAssocID="{E71EBED3-D5BE-4261-A491-05D8D9746A0B}" presName="negativeSpace" presStyleCnt="0"/>
      <dgm:spPr/>
      <dgm:t>
        <a:bodyPr/>
        <a:lstStyle/>
        <a:p>
          <a:endParaRPr lang="ru-RU"/>
        </a:p>
      </dgm:t>
    </dgm:pt>
    <dgm:pt modelId="{D77CBD77-0E1B-4A06-987F-8A1F1A9BE0F0}" type="pres">
      <dgm:prSet presAssocID="{E71EBED3-D5BE-4261-A491-05D8D9746A0B}" presName="childText" presStyleLbl="conFgAcc1" presStyleIdx="0" presStyleCnt="1" custScaleY="78195" custLinFactNeighborY="-61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CA9CFC-8733-43AB-AFB7-B36ECE412E86}" type="presOf" srcId="{AD68CF01-43CC-465A-B29B-4652F742E1FE}" destId="{D77CBD77-0E1B-4A06-987F-8A1F1A9BE0F0}" srcOrd="0" destOrd="5" presId="urn:microsoft.com/office/officeart/2005/8/layout/list1"/>
    <dgm:cxn modelId="{4F818EE5-0C81-482E-A364-BB609EAFBF01}" type="presOf" srcId="{9B9DF27D-83D8-4598-87F2-6D1AC02E2E80}" destId="{D77CBD77-0E1B-4A06-987F-8A1F1A9BE0F0}" srcOrd="0" destOrd="1" presId="urn:microsoft.com/office/officeart/2005/8/layout/list1"/>
    <dgm:cxn modelId="{016D3E7F-2052-4374-A239-6DA5FB752B53}" srcId="{6B24CC0C-EA1E-40F4-9BD6-DBDA65B9D8ED}" destId="{10201BE1-D800-44EC-8CE7-D06B282D08C5}" srcOrd="5" destOrd="0" parTransId="{9DF679EF-F7C5-41D0-9C9B-273358AA2BB4}" sibTransId="{36AB0170-5094-45C6-BCE5-47D81989B079}"/>
    <dgm:cxn modelId="{F83BDE2C-BDED-4A71-931F-28C9B04B17FF}" srcId="{6B24CC0C-EA1E-40F4-9BD6-DBDA65B9D8ED}" destId="{6EF04196-21DD-4F6B-841F-5C3685467764}" srcOrd="1" destOrd="0" parTransId="{FB3C6C07-ACA4-483D-87A8-1E61BA821339}" sibTransId="{C9C7998F-1EBD-415E-9FA0-306F9D13E610}"/>
    <dgm:cxn modelId="{2F936523-B916-436B-8439-555EADD8597A}" type="presOf" srcId="{464C97A9-F8CF-4878-9B3A-68FB65C433CF}" destId="{A080471E-A8B4-4A81-886A-8ED2E00B5402}" srcOrd="0" destOrd="0" presId="urn:microsoft.com/office/officeart/2005/8/layout/list1"/>
    <dgm:cxn modelId="{30B87539-A791-4FB3-9E15-66E77DA0FD30}" srcId="{3E9AF564-F315-419A-ACD3-DAE186AF7C27}" destId="{5BB749A9-F084-44F1-82D7-4DE9097F1E54}" srcOrd="2" destOrd="0" parTransId="{8FF6E4D4-7EFE-42A2-88CD-2E05C8AC7F8F}" sibTransId="{7CA241F1-0E6A-4F8A-A56B-FDA25BF8C699}"/>
    <dgm:cxn modelId="{D5B741A3-CD1E-496D-99CD-86AE72C458DE}" srcId="{3E9AF564-F315-419A-ACD3-DAE186AF7C27}" destId="{9B9DF27D-83D8-4598-87F2-6D1AC02E2E80}" srcOrd="0" destOrd="0" parTransId="{AD2E9C65-363A-480F-84FC-44E1CA22DA0F}" sibTransId="{4517E21F-4D8B-4BBD-A9D9-87150A7589F5}"/>
    <dgm:cxn modelId="{76CAAA8E-964F-4445-8DB2-3168ED120D5B}" srcId="{6B24CC0C-EA1E-40F4-9BD6-DBDA65B9D8ED}" destId="{2E4748E1-7764-4E30-BE58-965A5EA2FFA5}" srcOrd="6" destOrd="0" parTransId="{21506A7A-B3E0-4D94-8E6B-44A9D0B3A00B}" sibTransId="{2BD550DA-6AC5-4291-B667-B39684CF3C76}"/>
    <dgm:cxn modelId="{E1D0C57D-899A-4C98-B622-9949475D4851}" type="presOf" srcId="{2E4748E1-7764-4E30-BE58-965A5EA2FFA5}" destId="{D77CBD77-0E1B-4A06-987F-8A1F1A9BE0F0}" srcOrd="0" destOrd="11" presId="urn:microsoft.com/office/officeart/2005/8/layout/list1"/>
    <dgm:cxn modelId="{16BBD9D8-2F65-44D7-AA75-801EFCC42553}" type="presOf" srcId="{10201BE1-D800-44EC-8CE7-D06B282D08C5}" destId="{D77CBD77-0E1B-4A06-987F-8A1F1A9BE0F0}" srcOrd="0" destOrd="10" presId="urn:microsoft.com/office/officeart/2005/8/layout/list1"/>
    <dgm:cxn modelId="{B9D0FC58-E014-4D95-A154-74C5D585B958}" type="presOf" srcId="{6EF04196-21DD-4F6B-841F-5C3685467764}" destId="{D77CBD77-0E1B-4A06-987F-8A1F1A9BE0F0}" srcOrd="0" destOrd="6" presId="urn:microsoft.com/office/officeart/2005/8/layout/list1"/>
    <dgm:cxn modelId="{0FB4FFB5-1EC9-4F76-A4FE-CA9C2DB7C484}" type="presOf" srcId="{E71EBED3-D5BE-4261-A491-05D8D9746A0B}" destId="{A35F9765-C767-463D-AE12-510B53142E7D}" srcOrd="0" destOrd="0" presId="urn:microsoft.com/office/officeart/2005/8/layout/list1"/>
    <dgm:cxn modelId="{C756777D-432A-4ED0-A7EA-5E810BC66B31}" type="presOf" srcId="{6B24CC0C-EA1E-40F4-9BD6-DBDA65B9D8ED}" destId="{D77CBD77-0E1B-4A06-987F-8A1F1A9BE0F0}" srcOrd="0" destOrd="4" presId="urn:microsoft.com/office/officeart/2005/8/layout/list1"/>
    <dgm:cxn modelId="{3E889D6E-097B-459F-A2E6-6F6FE97F64BD}" type="presOf" srcId="{CE6F7401-D978-4650-9317-88E94E1D46C3}" destId="{D77CBD77-0E1B-4A06-987F-8A1F1A9BE0F0}" srcOrd="0" destOrd="7" presId="urn:microsoft.com/office/officeart/2005/8/layout/list1"/>
    <dgm:cxn modelId="{BED912BE-BAB1-493E-8AE1-1089DCC4CA44}" srcId="{E71EBED3-D5BE-4261-A491-05D8D9746A0B}" destId="{3E9AF564-F315-419A-ACD3-DAE186AF7C27}" srcOrd="0" destOrd="0" parTransId="{B4945AE1-830A-4F3F-923B-08123AC0AF63}" sibTransId="{C4D66018-9650-4F67-998E-672F34FCE123}"/>
    <dgm:cxn modelId="{BEBA553D-367A-41A2-9DD9-B8A487C4478D}" type="presOf" srcId="{FA16D0AF-527B-4F79-A5A1-6055B4541AF1}" destId="{D77CBD77-0E1B-4A06-987F-8A1F1A9BE0F0}" srcOrd="0" destOrd="9" presId="urn:microsoft.com/office/officeart/2005/8/layout/list1"/>
    <dgm:cxn modelId="{46335F06-3265-4500-9026-030B5CA475DA}" srcId="{3E9AF564-F315-419A-ACD3-DAE186AF7C27}" destId="{76B837BE-7066-4DD2-9199-4010F8558185}" srcOrd="1" destOrd="0" parTransId="{851914F5-2F46-439F-BBD2-1936BD906E7E}" sibTransId="{9595B022-C5D3-4CB6-8898-51F560C5A7B9}"/>
    <dgm:cxn modelId="{BEA6698E-B83C-492C-BA85-CC4153019982}" type="presOf" srcId="{5BB749A9-F084-44F1-82D7-4DE9097F1E54}" destId="{D77CBD77-0E1B-4A06-987F-8A1F1A9BE0F0}" srcOrd="0" destOrd="3" presId="urn:microsoft.com/office/officeart/2005/8/layout/list1"/>
    <dgm:cxn modelId="{14654A63-2E65-4B19-806D-3BCE523F5AD5}" type="presOf" srcId="{E71EBED3-D5BE-4261-A491-05D8D9746A0B}" destId="{CDE7993B-7A84-4CDE-8E6D-20628DCF705B}" srcOrd="1" destOrd="0" presId="urn:microsoft.com/office/officeart/2005/8/layout/list1"/>
    <dgm:cxn modelId="{696559FC-F6A9-419B-84EA-BBC02F4075E6}" srcId="{6B24CC0C-EA1E-40F4-9BD6-DBDA65B9D8ED}" destId="{FA16D0AF-527B-4F79-A5A1-6055B4541AF1}" srcOrd="4" destOrd="0" parTransId="{AE3B327C-35C7-4E2F-8C74-68A3CE719105}" sibTransId="{D01DFB43-2A88-44E4-A6E2-1B38B64352C2}"/>
    <dgm:cxn modelId="{502A27E8-0886-48FD-86D1-FAA633DAAD12}" srcId="{6B24CC0C-EA1E-40F4-9BD6-DBDA65B9D8ED}" destId="{CE6F7401-D978-4650-9317-88E94E1D46C3}" srcOrd="2" destOrd="0" parTransId="{0F784997-6BAF-4F61-A6D5-111176071333}" sibTransId="{36583E70-97DF-464B-A3F9-66F07E971D95}"/>
    <dgm:cxn modelId="{E50B716A-76E0-4B61-A978-C2BD861DC7DE}" srcId="{E71EBED3-D5BE-4261-A491-05D8D9746A0B}" destId="{6B24CC0C-EA1E-40F4-9BD6-DBDA65B9D8ED}" srcOrd="1" destOrd="0" parTransId="{6C46C7FB-F0D9-4914-A7BC-7F6C0FF46FBC}" sibTransId="{A29EFEAB-BB94-4ED8-8922-1292262F5888}"/>
    <dgm:cxn modelId="{648C4495-1C61-4E91-B557-1FC74046A02B}" type="presOf" srcId="{3E9AF564-F315-419A-ACD3-DAE186AF7C27}" destId="{D77CBD77-0E1B-4A06-987F-8A1F1A9BE0F0}" srcOrd="0" destOrd="0" presId="urn:microsoft.com/office/officeart/2005/8/layout/list1"/>
    <dgm:cxn modelId="{C6C6DE6B-5855-4B59-AF9F-496CD4A8B21C}" srcId="{6B24CC0C-EA1E-40F4-9BD6-DBDA65B9D8ED}" destId="{AD68CF01-43CC-465A-B29B-4652F742E1FE}" srcOrd="0" destOrd="0" parTransId="{86E518F7-A394-4ACF-A9D4-E3B8AFB2018F}" sibTransId="{1D5CA59C-55BB-41EE-9BD3-2EC30ADB6771}"/>
    <dgm:cxn modelId="{B0D18A6D-4A96-4302-86A7-FB44463B12CC}" type="presOf" srcId="{76B837BE-7066-4DD2-9199-4010F8558185}" destId="{D77CBD77-0E1B-4A06-987F-8A1F1A9BE0F0}" srcOrd="0" destOrd="2" presId="urn:microsoft.com/office/officeart/2005/8/layout/list1"/>
    <dgm:cxn modelId="{FCE7C4E9-1349-4996-9F2F-4C5B9E7B2303}" srcId="{6B24CC0C-EA1E-40F4-9BD6-DBDA65B9D8ED}" destId="{4E482920-09CB-4E7E-B215-09CE5FF942D1}" srcOrd="3" destOrd="0" parTransId="{56BC0F2F-6649-461B-9C3F-5DFB63088100}" sibTransId="{9AB53B40-2BB6-4AF5-9921-9D4DB6540D87}"/>
    <dgm:cxn modelId="{18597417-BC98-4776-AE44-C7D00FB45A19}" srcId="{464C97A9-F8CF-4878-9B3A-68FB65C433CF}" destId="{E71EBED3-D5BE-4261-A491-05D8D9746A0B}" srcOrd="0" destOrd="0" parTransId="{2BAAA17B-FC4B-444A-8F7F-E99415EDD52C}" sibTransId="{1369DDE1-C0F9-47D5-9EB4-69300BCF0F52}"/>
    <dgm:cxn modelId="{7DD1862B-890B-4AF3-9B7B-506E3DD9A553}" type="presOf" srcId="{4E482920-09CB-4E7E-B215-09CE5FF942D1}" destId="{D77CBD77-0E1B-4A06-987F-8A1F1A9BE0F0}" srcOrd="0" destOrd="8" presId="urn:microsoft.com/office/officeart/2005/8/layout/list1"/>
    <dgm:cxn modelId="{A0416A88-D3AF-401B-A1AD-CFDD472CF1A9}" type="presParOf" srcId="{A080471E-A8B4-4A81-886A-8ED2E00B5402}" destId="{AA157358-E36D-4EAE-8146-1DB0CA93F869}" srcOrd="0" destOrd="0" presId="urn:microsoft.com/office/officeart/2005/8/layout/list1"/>
    <dgm:cxn modelId="{6A96A8A5-B25B-46D1-BB8C-EFD0EAC1C1C7}" type="presParOf" srcId="{AA157358-E36D-4EAE-8146-1DB0CA93F869}" destId="{A35F9765-C767-463D-AE12-510B53142E7D}" srcOrd="0" destOrd="0" presId="urn:microsoft.com/office/officeart/2005/8/layout/list1"/>
    <dgm:cxn modelId="{92728DDA-0094-4203-99FC-8A63DEEDBB8C}" type="presParOf" srcId="{AA157358-E36D-4EAE-8146-1DB0CA93F869}" destId="{CDE7993B-7A84-4CDE-8E6D-20628DCF705B}" srcOrd="1" destOrd="0" presId="urn:microsoft.com/office/officeart/2005/8/layout/list1"/>
    <dgm:cxn modelId="{F03ADF59-F9E9-4F73-8F1E-55068A9B9FC1}" type="presParOf" srcId="{A080471E-A8B4-4A81-886A-8ED2E00B5402}" destId="{F75CEE49-9395-4AE8-8B44-F8F8EEF39540}" srcOrd="1" destOrd="0" presId="urn:microsoft.com/office/officeart/2005/8/layout/list1"/>
    <dgm:cxn modelId="{3E432AFF-11BD-4582-A53F-F956FAEF78C6}" type="presParOf" srcId="{A080471E-A8B4-4A81-886A-8ED2E00B5402}" destId="{D77CBD77-0E1B-4A06-987F-8A1F1A9BE0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CAF17-F749-4E8D-B640-4F38529BC43E}">
      <dsp:nvSpPr>
        <dsp:cNvPr id="0" name=""/>
        <dsp:cNvSpPr/>
      </dsp:nvSpPr>
      <dsp:spPr>
        <a:xfrm>
          <a:off x="3020590" y="2733354"/>
          <a:ext cx="1155877" cy="1050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4E695C-D0E3-41EE-897C-F06119716C14}">
      <dsp:nvSpPr>
        <dsp:cNvPr id="0" name=""/>
        <dsp:cNvSpPr/>
      </dsp:nvSpPr>
      <dsp:spPr>
        <a:xfrm>
          <a:off x="3528392" y="1529140"/>
          <a:ext cx="415285" cy="414744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4C2D3F-46E5-463C-A82B-468C75D87BB1}">
      <dsp:nvSpPr>
        <dsp:cNvPr id="0" name=""/>
        <dsp:cNvSpPr/>
      </dsp:nvSpPr>
      <dsp:spPr>
        <a:xfrm>
          <a:off x="3060772" y="2764690"/>
          <a:ext cx="1067115" cy="9699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FAA684-1110-42DC-8130-D8F9EA98DC68}">
      <dsp:nvSpPr>
        <dsp:cNvPr id="0" name=""/>
        <dsp:cNvSpPr/>
      </dsp:nvSpPr>
      <dsp:spPr>
        <a:xfrm>
          <a:off x="4203333" y="2786725"/>
          <a:ext cx="804675" cy="804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B29F23-305E-47DF-959F-EF269D93088B}">
      <dsp:nvSpPr>
        <dsp:cNvPr id="0" name=""/>
        <dsp:cNvSpPr/>
      </dsp:nvSpPr>
      <dsp:spPr>
        <a:xfrm>
          <a:off x="4250590" y="2834139"/>
          <a:ext cx="710162" cy="71005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5AA23A-9E4B-4F45-A0D1-33FA7775563B}">
      <dsp:nvSpPr>
        <dsp:cNvPr id="0" name=""/>
        <dsp:cNvSpPr/>
      </dsp:nvSpPr>
      <dsp:spPr>
        <a:xfrm>
          <a:off x="3953506" y="1790918"/>
          <a:ext cx="938569" cy="938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4160C2-7588-428B-923A-D18A166EC4DC}">
      <dsp:nvSpPr>
        <dsp:cNvPr id="0" name=""/>
        <dsp:cNvSpPr/>
      </dsp:nvSpPr>
      <dsp:spPr>
        <a:xfrm>
          <a:off x="5059434" y="41234"/>
          <a:ext cx="307287" cy="307510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9D8897-D78A-407F-ABB2-57A4D5FD3D25}">
      <dsp:nvSpPr>
        <dsp:cNvPr id="0" name=""/>
        <dsp:cNvSpPr/>
      </dsp:nvSpPr>
      <dsp:spPr>
        <a:xfrm>
          <a:off x="5556174" y="0"/>
          <a:ext cx="153942" cy="153492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535CFE-32E7-4A30-ABE4-8A2E2EE10E07}">
      <dsp:nvSpPr>
        <dsp:cNvPr id="0" name=""/>
        <dsp:cNvSpPr/>
      </dsp:nvSpPr>
      <dsp:spPr>
        <a:xfrm>
          <a:off x="4003030" y="1840330"/>
          <a:ext cx="839521" cy="8389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AF7669-53BC-4958-8F1B-81860D6A8D4C}">
      <dsp:nvSpPr>
        <dsp:cNvPr id="0" name=""/>
        <dsp:cNvSpPr/>
      </dsp:nvSpPr>
      <dsp:spPr>
        <a:xfrm>
          <a:off x="4058520" y="1036675"/>
          <a:ext cx="658132" cy="657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560734-3CDF-40CF-BA82-C6CB602DA2E1}">
      <dsp:nvSpPr>
        <dsp:cNvPr id="0" name=""/>
        <dsp:cNvSpPr/>
      </dsp:nvSpPr>
      <dsp:spPr>
        <a:xfrm>
          <a:off x="4608512" y="4752528"/>
          <a:ext cx="415285" cy="414744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2D1816-29C7-4091-B308-4A6CC7FB404B}">
      <dsp:nvSpPr>
        <dsp:cNvPr id="0" name=""/>
        <dsp:cNvSpPr/>
      </dsp:nvSpPr>
      <dsp:spPr>
        <a:xfrm>
          <a:off x="4027587" y="1008194"/>
          <a:ext cx="719998" cy="71999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52A981-282C-4055-BDA7-E999CAD54DA1}">
      <dsp:nvSpPr>
        <dsp:cNvPr id="0" name=""/>
        <dsp:cNvSpPr/>
      </dsp:nvSpPr>
      <dsp:spPr>
        <a:xfrm>
          <a:off x="4519750" y="341152"/>
          <a:ext cx="609801" cy="609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565D82-AE56-49F6-989C-C4428111E15B}">
      <dsp:nvSpPr>
        <dsp:cNvPr id="0" name=""/>
        <dsp:cNvSpPr/>
      </dsp:nvSpPr>
      <dsp:spPr>
        <a:xfrm>
          <a:off x="4464651" y="259135"/>
          <a:ext cx="719999" cy="72000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12533A-3F18-4540-BF8D-AB01749C27B1}">
      <dsp:nvSpPr>
        <dsp:cNvPr id="0" name=""/>
        <dsp:cNvSpPr/>
      </dsp:nvSpPr>
      <dsp:spPr>
        <a:xfrm>
          <a:off x="3792681" y="4049702"/>
          <a:ext cx="787652" cy="787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C64D73-01AB-4405-9AB3-D1008CEC7634}">
      <dsp:nvSpPr>
        <dsp:cNvPr id="0" name=""/>
        <dsp:cNvSpPr/>
      </dsp:nvSpPr>
      <dsp:spPr>
        <a:xfrm>
          <a:off x="4824536" y="3615139"/>
          <a:ext cx="230316" cy="230764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7A39D0-2B17-4317-BF12-433941DF5F2C}">
      <dsp:nvSpPr>
        <dsp:cNvPr id="0" name=""/>
        <dsp:cNvSpPr/>
      </dsp:nvSpPr>
      <dsp:spPr>
        <a:xfrm>
          <a:off x="3826807" y="4083388"/>
          <a:ext cx="719997" cy="72000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B3ABC7-9EEE-4FB6-A3BA-629272E3089A}">
      <dsp:nvSpPr>
        <dsp:cNvPr id="0" name=""/>
        <dsp:cNvSpPr/>
      </dsp:nvSpPr>
      <dsp:spPr>
        <a:xfrm>
          <a:off x="204637" y="2804426"/>
          <a:ext cx="2763030" cy="874564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Конвенция об упрощении и гармонизации таможенных процедур</a:t>
          </a:r>
          <a:endParaRPr lang="ru-RU" sz="1800" kern="1200" dirty="0"/>
        </a:p>
      </dsp:txBody>
      <dsp:txXfrm>
        <a:off x="247330" y="2847119"/>
        <a:ext cx="2677644" cy="789178"/>
      </dsp:txXfrm>
    </dsp:sp>
    <dsp:sp modelId="{6F4DB968-E3BD-40BB-8A6F-1F07D69627E3}">
      <dsp:nvSpPr>
        <dsp:cNvPr id="0" name=""/>
        <dsp:cNvSpPr/>
      </dsp:nvSpPr>
      <dsp:spPr>
        <a:xfrm>
          <a:off x="5056752" y="2798636"/>
          <a:ext cx="3368189" cy="781065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Рамочные стандарты безопасности и облегчения мировой торговли </a:t>
          </a:r>
          <a:r>
            <a:rPr lang="ru-RU" sz="1800" kern="1200" dirty="0" err="1" smtClean="0"/>
            <a:t>ВТамО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5094880" y="2836764"/>
        <a:ext cx="3291933" cy="704809"/>
      </dsp:txXfrm>
    </dsp:sp>
    <dsp:sp modelId="{C2887D31-1432-4850-B60A-57B9A24DE81E}">
      <dsp:nvSpPr>
        <dsp:cNvPr id="0" name=""/>
        <dsp:cNvSpPr/>
      </dsp:nvSpPr>
      <dsp:spPr>
        <a:xfrm>
          <a:off x="4974364" y="1898934"/>
          <a:ext cx="3378565" cy="693350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Соглашение ВТО об упрощении процедур торговли </a:t>
          </a:r>
          <a:endParaRPr lang="ru-RU" sz="1800" kern="1200" dirty="0"/>
        </a:p>
      </dsp:txBody>
      <dsp:txXfrm>
        <a:off x="5008211" y="1932781"/>
        <a:ext cx="3310871" cy="625656"/>
      </dsp:txXfrm>
    </dsp:sp>
    <dsp:sp modelId="{0EAAAC81-6A88-49EC-BACF-3A5F7A273CCE}">
      <dsp:nvSpPr>
        <dsp:cNvPr id="0" name=""/>
        <dsp:cNvSpPr/>
      </dsp:nvSpPr>
      <dsp:spPr>
        <a:xfrm>
          <a:off x="4864031" y="1091599"/>
          <a:ext cx="2075235" cy="580326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114300" lvl="0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kern="1200" dirty="0" smtClean="0"/>
            <a:t>Практика АТЭС</a:t>
          </a:r>
          <a:endParaRPr lang="ru-RU" sz="1800" kern="1200" dirty="0"/>
        </a:p>
      </dsp:txBody>
      <dsp:txXfrm>
        <a:off x="4892360" y="1119928"/>
        <a:ext cx="2018577" cy="523668"/>
      </dsp:txXfrm>
    </dsp:sp>
    <dsp:sp modelId="{4EB7D5B4-0A4F-4374-8645-F238CBF26547}">
      <dsp:nvSpPr>
        <dsp:cNvPr id="0" name=""/>
        <dsp:cNvSpPr/>
      </dsp:nvSpPr>
      <dsp:spPr>
        <a:xfrm>
          <a:off x="5274345" y="376897"/>
          <a:ext cx="2075255" cy="537748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Практика Китая</a:t>
          </a:r>
          <a:endParaRPr lang="ru-RU" sz="1800" kern="1200" dirty="0"/>
        </a:p>
      </dsp:txBody>
      <dsp:txXfrm>
        <a:off x="5300596" y="403148"/>
        <a:ext cx="2022753" cy="485246"/>
      </dsp:txXfrm>
    </dsp:sp>
    <dsp:sp modelId="{3C31A438-8AE8-423D-84E0-314530E089F7}">
      <dsp:nvSpPr>
        <dsp:cNvPr id="0" name=""/>
        <dsp:cNvSpPr/>
      </dsp:nvSpPr>
      <dsp:spPr>
        <a:xfrm>
          <a:off x="1669176" y="4123131"/>
          <a:ext cx="2075235" cy="640518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Практика ЕС</a:t>
          </a:r>
          <a:endParaRPr lang="ru-RU" sz="1800" kern="1200" dirty="0"/>
        </a:p>
      </dsp:txBody>
      <dsp:txXfrm>
        <a:off x="1700444" y="4154399"/>
        <a:ext cx="2012699" cy="5779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98753-7A36-4411-B3CD-26E44C8FFC81}">
      <dsp:nvSpPr>
        <dsp:cNvPr id="0" name=""/>
        <dsp:cNvSpPr/>
      </dsp:nvSpPr>
      <dsp:spPr>
        <a:xfrm>
          <a:off x="1063449" y="0"/>
          <a:ext cx="3770785" cy="37708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FC36C539-7990-45FE-94F4-0D62CDAE41CD}">
      <dsp:nvSpPr>
        <dsp:cNvPr id="0" name=""/>
        <dsp:cNvSpPr/>
      </dsp:nvSpPr>
      <dsp:spPr>
        <a:xfrm>
          <a:off x="4695821" y="1394488"/>
          <a:ext cx="1752428" cy="92313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tx1"/>
              </a:solidFill>
            </a:rPr>
            <a:t>Декларант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4695821" y="1394488"/>
        <a:ext cx="1752428" cy="923136"/>
      </dsp:txXfrm>
    </dsp:sp>
    <dsp:sp modelId="{5D709244-1A8E-46FD-8DDA-F79EB0B75189}">
      <dsp:nvSpPr>
        <dsp:cNvPr id="0" name=""/>
        <dsp:cNvSpPr/>
      </dsp:nvSpPr>
      <dsp:spPr>
        <a:xfrm>
          <a:off x="1855538" y="1365216"/>
          <a:ext cx="2103801" cy="105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1" kern="1200" dirty="0" smtClean="0">
              <a:solidFill>
                <a:schemeClr val="tx1"/>
              </a:solidFill>
            </a:rPr>
            <a:t>ТК ТС</a:t>
          </a:r>
          <a:endParaRPr lang="ru-RU" sz="4600" b="1" i="1" kern="1200" dirty="0">
            <a:solidFill>
              <a:schemeClr val="tx1"/>
            </a:solidFill>
          </a:endParaRPr>
        </a:p>
      </dsp:txBody>
      <dsp:txXfrm>
        <a:off x="1855538" y="1365216"/>
        <a:ext cx="2103801" cy="1051776"/>
      </dsp:txXfrm>
    </dsp:sp>
    <dsp:sp modelId="{247A006E-BFCF-45A7-8191-A1922FA51659}">
      <dsp:nvSpPr>
        <dsp:cNvPr id="0" name=""/>
        <dsp:cNvSpPr/>
      </dsp:nvSpPr>
      <dsp:spPr>
        <a:xfrm>
          <a:off x="271377" y="2416992"/>
          <a:ext cx="3239391" cy="324076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186B5D3-E5F2-44A2-809C-DC42B6766549}">
      <dsp:nvSpPr>
        <dsp:cNvPr id="0" name=""/>
        <dsp:cNvSpPr/>
      </dsp:nvSpPr>
      <dsp:spPr>
        <a:xfrm>
          <a:off x="3688941" y="3541213"/>
          <a:ext cx="5063555" cy="181415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tx1"/>
              </a:solidFill>
            </a:rPr>
            <a:t>Декларант</a:t>
          </a:r>
          <a:r>
            <a:rPr lang="en-US" sz="2000" b="1" i="1" kern="1200" dirty="0" smtClean="0">
              <a:solidFill>
                <a:schemeClr val="tx1"/>
              </a:solidFill>
            </a:rPr>
            <a:t> (</a:t>
          </a:r>
          <a:r>
            <a:rPr lang="ru-RU" sz="2000" b="1" i="1" kern="1200" dirty="0" smtClean="0">
              <a:solidFill>
                <a:schemeClr val="tx1"/>
              </a:solidFill>
            </a:rPr>
            <a:t>экспортеры, импортеры)</a:t>
          </a:r>
          <a:endParaRPr lang="ru-RU" sz="20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tx1"/>
              </a:solidFill>
            </a:rPr>
            <a:t>Перевозчики</a:t>
          </a:r>
          <a:endParaRPr lang="ru-RU" sz="20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tx1"/>
              </a:solidFill>
            </a:rPr>
            <a:t>Таможенные представители</a:t>
          </a:r>
          <a:endParaRPr lang="ru-RU" sz="20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tx1"/>
              </a:solidFill>
            </a:rPr>
            <a:t>Экспедиторы</a:t>
          </a:r>
          <a:endParaRPr lang="ru-RU" sz="20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tx1"/>
              </a:solidFill>
            </a:rPr>
            <a:t>Владельцы СВХ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3688941" y="3541213"/>
        <a:ext cx="5063555" cy="1814158"/>
      </dsp:txXfrm>
    </dsp:sp>
    <dsp:sp modelId="{5547ECF5-965E-40BF-BC63-3B5184924559}">
      <dsp:nvSpPr>
        <dsp:cNvPr id="0" name=""/>
        <dsp:cNvSpPr/>
      </dsp:nvSpPr>
      <dsp:spPr>
        <a:xfrm>
          <a:off x="831870" y="3536096"/>
          <a:ext cx="2103801" cy="105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1" kern="1200" dirty="0" smtClean="0">
              <a:solidFill>
                <a:schemeClr val="tx1"/>
              </a:solidFill>
            </a:rPr>
            <a:t>ТК ЕАЭС</a:t>
          </a:r>
          <a:endParaRPr lang="ru-RU" sz="4600" b="1" i="1" kern="1200" dirty="0">
            <a:solidFill>
              <a:schemeClr val="tx1"/>
            </a:solidFill>
          </a:endParaRPr>
        </a:p>
      </dsp:txBody>
      <dsp:txXfrm>
        <a:off x="831870" y="3536096"/>
        <a:ext cx="2103801" cy="1051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34702-5DEA-4E0C-8003-6724D2D2F6A4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46C9E-6A43-461B-B8D1-872536F59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6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9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51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9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67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48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0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70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9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4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3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4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5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8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4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2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E6E8-DEA6-4E47-ACC8-4E80CF1A8A38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9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7.png"/><Relationship Id="rId5" Type="http://schemas.openxmlformats.org/officeDocument/2006/relationships/diagramData" Target="../diagrams/data3.xml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microsoft.com/office/2007/relationships/diagramDrawing" Target="../diagrams/drawing3.xml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microsoft.com/office/2007/relationships/hdphoto" Target="../media/hdphoto1.wdp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image" Target="../media/image2.jpeg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4" Type="http://schemas.microsoft.com/office/2007/relationships/hdphoto" Target="../media/hdphoto1.wdp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5" Type="http://schemas.openxmlformats.org/officeDocument/2006/relationships/image" Target="../media/image2.jpeg"/><Relationship Id="rId15" Type="http://schemas.microsoft.com/office/2007/relationships/diagramDrawing" Target="../diagrams/drawing10.xml"/><Relationship Id="rId10" Type="http://schemas.microsoft.com/office/2007/relationships/diagramDrawing" Target="../diagrams/drawing9.xml"/><Relationship Id="rId4" Type="http://schemas.microsoft.com/office/2007/relationships/hdphoto" Target="../media/hdphoto1.wdp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10" Type="http://schemas.openxmlformats.org/officeDocument/2006/relationships/image" Target="../media/image35.png"/><Relationship Id="rId4" Type="http://schemas.openxmlformats.org/officeDocument/2006/relationships/image" Target="../media/image1.jpe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microsoft.com/office/2007/relationships/hdphoto" Target="../media/hdphoto1.wdp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6.png"/><Relationship Id="rId10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hyperlink" Target="http://www.google.ru/url?sa=i&amp;rct=j&amp;q=&amp;esrc=s&amp;source=images&amp;cd=&amp;cad=rja&amp;uact=8&amp;ved=0CAcQjRw&amp;url=http://rosteck.ru/news/1063&amp;ei=DzONVZYeqP3LA5S4hNgP&amp;psig=AFQjCNFzC5KjL3G5L42wpy_LBFVmCEfybA&amp;ust=143540243590972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ru/url?sa=i&amp;rct=j&amp;q=&amp;esrc=s&amp;source=images&amp;cd=&amp;cad=rja&amp;uact=8&amp;ved=0CAcQjRw&amp;url=http://autoepoch.ru/tamozhennyj-kalkulyator&amp;ei=oDKNVfO5KMP8ywPl1JmICg&amp;psig=AFQjCNEpopwbnlmmcKZB34bv0h4lETgyMQ&amp;ust=1435403256374329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microsoft.com/office/2007/relationships/hdphoto" Target="../media/hdphoto1.wdp"/><Relationship Id="rId10" Type="http://schemas.openxmlformats.org/officeDocument/2006/relationships/image" Target="../media/image31.png"/><Relationship Id="rId4" Type="http://schemas.openxmlformats.org/officeDocument/2006/relationships/image" Target="../media/image1.jpe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1.xml"/><Relationship Id="rId5" Type="http://schemas.microsoft.com/office/2007/relationships/hdphoto" Target="../media/hdphoto1.wdp"/><Relationship Id="rId10" Type="http://schemas.microsoft.com/office/2007/relationships/diagramDrawing" Target="../diagrams/drawing11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5.png"/><Relationship Id="rId3" Type="http://schemas.openxmlformats.org/officeDocument/2006/relationships/image" Target="../media/image1.jpeg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53.png"/><Relationship Id="rId5" Type="http://schemas.openxmlformats.org/officeDocument/2006/relationships/image" Target="../media/image36.png"/><Relationship Id="rId10" Type="http://schemas.openxmlformats.org/officeDocument/2006/relationships/image" Target="../media/image52.png"/><Relationship Id="rId4" Type="http://schemas.microsoft.com/office/2007/relationships/hdphoto" Target="../media/hdphoto1.wdp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2.xml"/><Relationship Id="rId5" Type="http://schemas.microsoft.com/office/2007/relationships/hdphoto" Target="../media/hdphoto1.wdp"/><Relationship Id="rId10" Type="http://schemas.microsoft.com/office/2007/relationships/diagramDrawing" Target="../diagrams/drawing12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.jpeg"/><Relationship Id="rId9" Type="http://schemas.microsoft.com/office/2007/relationships/diagramDrawing" Target="../diagrams/drawing1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microsoft.com/office/2007/relationships/hdphoto" Target="../media/hdphoto1.wdp"/><Relationship Id="rId9" Type="http://schemas.microsoft.com/office/2007/relationships/diagramDrawing" Target="../diagrams/drawing1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.jpeg"/><Relationship Id="rId10" Type="http://schemas.openxmlformats.org/officeDocument/2006/relationships/diagramQuickStyle" Target="../diagrams/quickStyle2.xml"/><Relationship Id="rId4" Type="http://schemas.microsoft.com/office/2007/relationships/hdphoto" Target="../media/hdphoto1.wdp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72343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Уполномоченный экономический оператор: общая характеристика и </a:t>
            </a:r>
            <a:r>
              <a:rPr lang="ru-RU" sz="3600" b="1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основные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новеллы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30573" y="5380672"/>
            <a:ext cx="6904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Козаев Вадим Русланович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начальник отдела анализа рисков и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постконтроля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Департамент таможенного законодательства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 правоприменительной практики</a:t>
            </a:r>
          </a:p>
          <a:p>
            <a:pPr algn="r"/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69" y="6305847"/>
            <a:ext cx="191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Москва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201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56" y="121328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20" y="121983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88" y="121982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6" y="116632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shashaev\Pictures\Flag_of_Kyrgyzstan_svg.pn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88" y="137769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830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230674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СУММАРНЫЕ УСЛОВИЯ ПРИСВОЕНИЯ СТАТУСА УЭО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02775"/>
              </p:ext>
            </p:extLst>
          </p:nvPr>
        </p:nvGraphicFramePr>
        <p:xfrm>
          <a:off x="35496" y="742709"/>
          <a:ext cx="9073427" cy="5625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7"/>
                <a:gridCol w="576064"/>
                <a:gridCol w="576064"/>
                <a:gridCol w="576482"/>
              </a:tblGrid>
              <a:tr h="29259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Условия присвоения статуса УЭО</a:t>
                      </a:r>
                      <a:endParaRPr lang="ru-RU" sz="13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тип</a:t>
                      </a:r>
                      <a:endParaRPr lang="ru-RU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тип</a:t>
                      </a:r>
                      <a:endParaRPr lang="ru-RU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III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тип</a:t>
                      </a:r>
                      <a:endParaRPr lang="ru-RU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</a:t>
                      </a:r>
                      <a:r>
                        <a:rPr lang="ru-RU" sz="1300" kern="1200" dirty="0" smtClean="0"/>
                        <a:t>существление внешнеэкономической  деятельности</a:t>
                      </a:r>
                      <a:r>
                        <a:rPr lang="ru-RU" sz="1300" kern="1200" baseline="0" dirty="0" smtClean="0"/>
                        <a:t> либо </a:t>
                      </a:r>
                      <a:r>
                        <a:rPr lang="ru-RU" sz="1300" kern="1200" dirty="0" smtClean="0"/>
                        <a:t> деятельности в сфере таможенного дела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не менее 3 лет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Обеспечение исполнения обязанностей  УЭО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Отсутствие  во всех государствах-членах  неисполненной обязанности по уплате таможенных платежей, специальных, антидемпинговых, компенсационных пошлин, пеней, процентов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</a:t>
                      </a:r>
                      <a:r>
                        <a:rPr lang="ru-RU" sz="1300" kern="1200" dirty="0" smtClean="0"/>
                        <a:t>тсутствие в государстве-члене задолженности (недоимки) в соответствии с налоговым законодательством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Отсутствие фактов привлечения во всех государствах-членах к административной ответственности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определённые  правонарушения </a:t>
                      </a:r>
                      <a:r>
                        <a:rPr lang="ru-RU" sz="1300" kern="1200" dirty="0" smtClean="0"/>
                        <a:t>в течение 1  года до  регистрации заявления таможенным органом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4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</a:t>
                      </a:r>
                      <a:r>
                        <a:rPr lang="ru-RU" sz="1300" kern="1200" dirty="0" smtClean="0"/>
                        <a:t>тсутствие фактов привлечения физических лиц государств-членов, являющихся акционерами, имеющими 10 процентов и более акций, учредителями (участниками), руководителем, главным бухгалтером, к уголовной ответственности за определённые правонарушения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</a:t>
                      </a:r>
                      <a:r>
                        <a:rPr lang="ru-RU" sz="1300" kern="1200" dirty="0" smtClean="0"/>
                        <a:t>аличие системы учета товаров, обеспечивающей доступ (в том числе удаленный) таможенных органов к таким сведениям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Финансовая  устойчивость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3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</a:t>
                      </a:r>
                      <a:r>
                        <a:rPr lang="ru-RU" sz="1300" kern="1200" dirty="0" smtClean="0"/>
                        <a:t>ахождение в собственности, хозяйственном ведении, оперативном управлении или аренде сооружений, помещений (части помещения) и (или) открытых площадок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3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</a:t>
                      </a:r>
                      <a:r>
                        <a:rPr lang="ru-RU" sz="1300" kern="1200" dirty="0" smtClean="0"/>
                        <a:t>облюдение требований  к сооружениям, помещениям и (или) открытым площадкам, средствам идентификации, транспортным средствам и работникам </a:t>
                      </a:r>
                      <a:endParaRPr lang="ru-RU" sz="1300" kern="1200" dirty="0" smtClean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3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Наличие не</a:t>
                      </a:r>
                      <a:r>
                        <a:rPr lang="ru-RU" sz="1300" kern="1200" baseline="0" dirty="0" smtClean="0"/>
                        <a:t> менее 2  лет в реестре УЭО </a:t>
                      </a:r>
                      <a:r>
                        <a:rPr lang="ru-RU" sz="1300" kern="1200" dirty="0" smtClean="0">
                          <a:effectLst/>
                        </a:rPr>
                        <a:t>с выдачей свидетельств первого и (или) второго типов</a:t>
                      </a:r>
                      <a:endParaRPr lang="ru-RU" sz="1300" kern="1200" dirty="0" smtClean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5077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895351"/>
            <a:ext cx="8943762" cy="5629993"/>
          </a:xfrm>
          <a:prstGeom prst="roundRect">
            <a:avLst>
              <a:gd name="adj" fmla="val 4147"/>
            </a:avLst>
          </a:prstGeom>
          <a:solidFill>
            <a:schemeClr val="bg1"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11663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ПЕРИОДЫ ОСУЩЕСТВЛЕНИЯ ВЭД ДЛЯ ПОЛУЧЕНИЯ СТАТУСА УЭО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25047024"/>
              </p:ext>
            </p:extLst>
          </p:nvPr>
        </p:nvGraphicFramePr>
        <p:xfrm>
          <a:off x="263860" y="764704"/>
          <a:ext cx="87602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Овал 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</a:t>
            </a:r>
            <a:endParaRPr lang="ru-RU" sz="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6" y="3903133"/>
            <a:ext cx="1079982" cy="1079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47" y="2742753"/>
            <a:ext cx="1163815" cy="1163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1687794"/>
            <a:ext cx="1064549" cy="1064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43" y="927742"/>
            <a:ext cx="1127989" cy="1127989"/>
          </a:xfrm>
          <a:prstGeom prst="rect">
            <a:avLst/>
          </a:prstGeom>
        </p:spPr>
      </p:pic>
      <p:sp>
        <p:nvSpPr>
          <p:cNvPr id="12" name="Прямая соединительная линия 11"/>
          <p:cNvSpPr/>
          <p:nvPr/>
        </p:nvSpPr>
        <p:spPr>
          <a:xfrm flipH="1">
            <a:off x="3491878" y="5085184"/>
            <a:ext cx="16561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53" y="4513328"/>
            <a:ext cx="1066167" cy="106616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825110" y="5057358"/>
            <a:ext cx="1771226" cy="557952"/>
            <a:chOff x="5695253" y="344489"/>
            <a:chExt cx="1771226" cy="55795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695253" y="344489"/>
              <a:ext cx="1771226" cy="55795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5695253" y="344489"/>
              <a:ext cx="1771226" cy="557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0" rIns="68580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ru-RU" sz="1800" kern="1200" dirty="0" smtClean="0"/>
                <a:t>Увеличился в 3 раза 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86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921494"/>
            <a:ext cx="8856984" cy="92333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8494" y="979862"/>
            <a:ext cx="8460832" cy="7290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Проверка требований </a:t>
            </a:r>
            <a:r>
              <a:rPr lang="ru-RU" b="1" dirty="0"/>
              <a:t>отсутствия неисполненной обязанности по уплате таможенных платежей, специальных, антидемпинговых, компенсационных пошлин, пеней, </a:t>
            </a:r>
            <a:r>
              <a:rPr lang="ru-RU" b="1" dirty="0" smtClean="0"/>
              <a:t>процентов</a:t>
            </a:r>
            <a:endParaRPr lang="ru-RU" b="1" dirty="0"/>
          </a:p>
        </p:txBody>
      </p:sp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2535856"/>
              </p:ext>
            </p:extLst>
          </p:nvPr>
        </p:nvGraphicFramePr>
        <p:xfrm>
          <a:off x="251520" y="1976065"/>
          <a:ext cx="8544253" cy="4602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26544" y="116632"/>
            <a:ext cx="44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ОТСУТСТВИЯ НЕИСПОЛНЕННОЙ ОБЯЗАННОСТИ ПО УПЛАТЕ ПЛАТЕЖЕЙ УЭО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6839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43808" y="116632"/>
            <a:ext cx="443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И УГОЛОВНАЯ ОТВЕТСТВЕННОСТЬ УЭО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8412045"/>
              </p:ext>
            </p:extLst>
          </p:nvPr>
        </p:nvGraphicFramePr>
        <p:xfrm>
          <a:off x="107504" y="895351"/>
          <a:ext cx="8943762" cy="568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07504" y="3789040"/>
            <a:ext cx="89437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13345185"/>
              </p:ext>
            </p:extLst>
          </p:nvPr>
        </p:nvGraphicFramePr>
        <p:xfrm>
          <a:off x="107504" y="3933056"/>
          <a:ext cx="8943762" cy="243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Овал 7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13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2896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3043466"/>
              </p:ext>
            </p:extLst>
          </p:nvPr>
        </p:nvGraphicFramePr>
        <p:xfrm>
          <a:off x="179512" y="836712"/>
          <a:ext cx="8751441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39752" y="188640"/>
            <a:ext cx="5256584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ОБЕСПЕЧЕНИЕ УПЛАТЫ ТАМОЖЕННЫХ ПОШЛИН, НАЛОГОВ</a:t>
            </a:r>
          </a:p>
        </p:txBody>
      </p:sp>
      <p:sp>
        <p:nvSpPr>
          <p:cNvPr id="24" name="Овал 23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14</a:t>
            </a:r>
            <a:endParaRPr lang="ru-RU" sz="9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62928452"/>
              </p:ext>
            </p:extLst>
          </p:nvPr>
        </p:nvGraphicFramePr>
        <p:xfrm>
          <a:off x="611560" y="3877768"/>
          <a:ext cx="8247385" cy="313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3281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2673" y="8947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УСТОЙЧИВОСТЬ ЮРИДИЧЕСКОГО ЛИЦА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5831876"/>
              </p:ext>
            </p:extLst>
          </p:nvPr>
        </p:nvGraphicFramePr>
        <p:xfrm>
          <a:off x="179512" y="980728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6310947"/>
              </p:ext>
            </p:extLst>
          </p:nvPr>
        </p:nvGraphicFramePr>
        <p:xfrm>
          <a:off x="179512" y="5013176"/>
          <a:ext cx="8760296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Овал 8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15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6005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79712" y="240903"/>
            <a:ext cx="5579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И НАДЕЖНОСТЬ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47" y="1433652"/>
            <a:ext cx="1836615" cy="1836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77" y="3415758"/>
            <a:ext cx="1961522" cy="1961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60" y="2774511"/>
            <a:ext cx="1597668" cy="15976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99" y="3589683"/>
            <a:ext cx="1613672" cy="1613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1" y="1340933"/>
            <a:ext cx="1844649" cy="18446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06391" y="5340448"/>
            <a:ext cx="320953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к сооружениям, помещениям и (или) открытым площадкам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3558" y="2960312"/>
            <a:ext cx="338394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dirty="0"/>
              <a:t>к средствам идентификации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0261" y="4371553"/>
            <a:ext cx="269846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к работникам юридического лица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1462" y="5250543"/>
            <a:ext cx="360919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к надёжности внешнеэкономической деятельности и безопасности цепи поставок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56175" y="2986786"/>
            <a:ext cx="321459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к транспортным средствам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2671" y="1256936"/>
            <a:ext cx="313778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ТРЕБОВАНИЯ</a:t>
            </a:r>
            <a:endParaRPr lang="ru-RU" sz="4000" b="1" dirty="0"/>
          </a:p>
        </p:txBody>
      </p:sp>
      <p:sp>
        <p:nvSpPr>
          <p:cNvPr id="7" name="Овал 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16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9794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483768" y="1166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ПРИОСТАНОВЛЕНИЕ ДЕЯТЕЛЬНОСТИ И ОСНОВАНИЯ ИСКЛЮЧЕНИЯ УЭО ИЗ РЕЕСТРА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62240"/>
              </p:ext>
            </p:extLst>
          </p:nvPr>
        </p:nvGraphicFramePr>
        <p:xfrm>
          <a:off x="107504" y="895348"/>
          <a:ext cx="8856984" cy="5534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  <a:gridCol w="1872208"/>
              </a:tblGrid>
              <a:tr h="6729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Основания 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Сроки для устранения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Заявление УЭО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Возбуждение в отношении УЭО процедуры банкротства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Неисполнение обязанностей УЭО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120 дней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</a:t>
                      </a:r>
                      <a:r>
                        <a:rPr lang="ru-RU" sz="1600" baseline="0" dirty="0" smtClean="0"/>
                        <a:t> обеспечения исполнения обязанностей УЭО</a:t>
                      </a:r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404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Наличие у УЭО не исполненной обязанности по уплате таможенных платежей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Наличии у УЭО налоговой задолженности 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 надлежащей системы учета товаров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Несоответствие значений показателей финансовой устойчивости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 складов,</a:t>
                      </a:r>
                      <a:r>
                        <a:rPr lang="ru-RU" sz="1600" baseline="0" dirty="0" smtClean="0"/>
                        <a:t> предназначенных для хранения товаров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Несоответствие требований к складам, работникам, т/с</a:t>
                      </a:r>
                      <a:r>
                        <a:rPr lang="ru-RU" sz="1600" baseline="0" dirty="0" smtClean="0"/>
                        <a:t> и др.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Возбуждение в отношении УЭО дел об административных правонарушений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 принятия</a:t>
                      </a:r>
                      <a:r>
                        <a:rPr lang="ru-RU" sz="1600" baseline="0" dirty="0" smtClean="0"/>
                        <a:t> решения по делу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2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Возбуждение в отношении собственников и работников УЭО</a:t>
                      </a:r>
                      <a:r>
                        <a:rPr lang="ru-RU" sz="1600" baseline="0" dirty="0" smtClean="0"/>
                        <a:t> уголовного  дела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17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398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102126" y="248598"/>
            <a:ext cx="5782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РАССМОТРЕНИЕ ЗАЯВЛЕНИЯ О ВКЛЮЧЕНИИ В РЕЕСТР УЭО 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2362612" y="2801533"/>
            <a:ext cx="3914913" cy="7660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606240" y="3113263"/>
            <a:ext cx="4650718" cy="725795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18</a:t>
            </a:r>
            <a:endParaRPr lang="ru-RU" sz="9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25" y="1353110"/>
            <a:ext cx="2438400" cy="243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76" y="3982337"/>
            <a:ext cx="1803198" cy="18031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06" y="3971964"/>
            <a:ext cx="1729769" cy="17297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38" y="3971964"/>
            <a:ext cx="1808317" cy="18083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856" y="1638762"/>
            <a:ext cx="2246805" cy="18746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4686" y="1711741"/>
            <a:ext cx="1097452" cy="1097452"/>
          </a:xfrm>
          <a:prstGeom prst="rect">
            <a:avLst/>
          </a:prstGeom>
        </p:spPr>
      </p:pic>
      <p:cxnSp>
        <p:nvCxnSpPr>
          <p:cNvPr id="54" name="Прямая со стрелкой 53"/>
          <p:cNvCxnSpPr/>
          <p:nvPr/>
        </p:nvCxnSpPr>
        <p:spPr>
          <a:xfrm flipH="1">
            <a:off x="4535997" y="3361925"/>
            <a:ext cx="1736602" cy="415571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884368" y="3569710"/>
            <a:ext cx="0" cy="579370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>
          <a:xfrm>
            <a:off x="6369276" y="1837547"/>
            <a:ext cx="1832931" cy="1059493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Процесс принятия решения таможенным органом</a:t>
            </a:r>
            <a:endParaRPr lang="ru-RU" sz="14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82" y="2028374"/>
            <a:ext cx="1280390" cy="1280390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684169" y="5811483"/>
            <a:ext cx="2232250" cy="643296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Решение об отказе в рассмотрении заявления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28182" y="5847486"/>
            <a:ext cx="2232250" cy="571289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Решение о </a:t>
            </a:r>
            <a:r>
              <a:rPr lang="ru-RU" sz="1400" dirty="0"/>
              <a:t>рассмотрении </a:t>
            </a:r>
            <a:r>
              <a:rPr lang="ru-RU" sz="1400" dirty="0" smtClean="0"/>
              <a:t>заявления</a:t>
            </a:r>
            <a:endParaRPr lang="ru-RU" sz="1400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173119" y="5783238"/>
            <a:ext cx="2718127" cy="88278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Решение о </a:t>
            </a:r>
            <a:r>
              <a:rPr lang="ru-RU" sz="1400" dirty="0"/>
              <a:t>необходимости </a:t>
            </a:r>
            <a:r>
              <a:rPr lang="ru-RU" sz="1400" dirty="0" smtClean="0"/>
              <a:t>предоставления документов </a:t>
            </a:r>
            <a:r>
              <a:rPr lang="ru-RU" sz="1400" dirty="0"/>
              <a:t>в 30-дневный </a:t>
            </a:r>
            <a:r>
              <a:rPr lang="ru-RU" sz="1400" dirty="0" smtClean="0"/>
              <a:t>срок</a:t>
            </a:r>
            <a:endParaRPr lang="ru-RU" sz="1400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916419" y="2897040"/>
            <a:ext cx="2378958" cy="450871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Подача заявления о включении в реестр УЭО</a:t>
            </a:r>
            <a:endParaRPr lang="ru-RU" sz="1400" dirty="0"/>
          </a:p>
        </p:txBody>
      </p:sp>
      <p:sp>
        <p:nvSpPr>
          <p:cNvPr id="68" name="Двойная стрелка влево/вправо 67"/>
          <p:cNvSpPr/>
          <p:nvPr/>
        </p:nvSpPr>
        <p:spPr>
          <a:xfrm>
            <a:off x="113740" y="812408"/>
            <a:ext cx="8921431" cy="701326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ru-RU" dirty="0" smtClean="0">
                <a:solidFill>
                  <a:schemeClr val="tx1"/>
                </a:solidFill>
              </a:rPr>
              <a:t>рабочих дней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54062 0.01435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5" grpId="0" animBg="1"/>
      <p:bldP spid="66" grpId="0" animBg="1"/>
      <p:bldP spid="67" grpId="0" animBg="1"/>
      <p:bldP spid="6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05202" y="100405"/>
            <a:ext cx="4425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ПОРЯДОК РАССМОТРЕНИЯ ЗАЯВЛЕНИЯ И ПРЕДСТАВЛЕННЫХ ДОКУМЕНТОВ </a:t>
            </a:r>
            <a:endParaRPr lang="ru-RU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97832" y="3317905"/>
            <a:ext cx="3672408" cy="80139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Рассмотрение заявления, документов (сведений) по соблюдению условий, направление уведомления </a:t>
            </a:r>
            <a:r>
              <a:rPr lang="ru-RU" sz="1600" dirty="0" err="1" smtClean="0"/>
              <a:t>юр.лицу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8291" y="3299436"/>
            <a:ext cx="3378361" cy="94199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Направление документов, подтверждающих предоставление обеспечения исполнения обязанностей УЭО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7193" y="3536881"/>
            <a:ext cx="5112568" cy="782893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Принятие </a:t>
            </a:r>
            <a:r>
              <a:rPr lang="ru-RU" sz="1600" dirty="0" err="1" smtClean="0"/>
              <a:t>там.органом</a:t>
            </a:r>
            <a:r>
              <a:rPr lang="ru-RU" sz="1600" dirty="0" smtClean="0"/>
              <a:t> решения о включении в реестр УЭО (</a:t>
            </a:r>
            <a:r>
              <a:rPr lang="ru-RU" sz="1600" b="1" u="sng" dirty="0" smtClean="0"/>
              <a:t>не позднее 10 дней</a:t>
            </a:r>
            <a:r>
              <a:rPr lang="ru-RU" sz="1600" dirty="0" smtClean="0"/>
              <a:t> со дня предоставления </a:t>
            </a:r>
            <a:r>
              <a:rPr lang="ru-RU" sz="1600" dirty="0" err="1" smtClean="0"/>
              <a:t>юр.лицом</a:t>
            </a:r>
            <a:r>
              <a:rPr lang="ru-RU" sz="1600" dirty="0" smtClean="0"/>
              <a:t> документов)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5655" y="1525651"/>
            <a:ext cx="4104456" cy="64807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  <a:prstDash val="solid"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Выдача свидетельства о включении в реестр УЭО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64651" y="3614090"/>
            <a:ext cx="4653315" cy="864094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Отказ в выдаче свидетельства о включении в реестр УЭО (</a:t>
            </a:r>
            <a:r>
              <a:rPr lang="ru-RU" sz="1600" b="1" u="sng" dirty="0" smtClean="0"/>
              <a:t>не позднее 10 дней</a:t>
            </a:r>
            <a:r>
              <a:rPr lang="ru-RU" sz="1600" b="1" dirty="0" smtClean="0"/>
              <a:t> </a:t>
            </a:r>
            <a:r>
              <a:rPr lang="ru-RU" sz="1600" dirty="0" smtClean="0"/>
              <a:t>со дня истечения срока)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1260648" y="1192869"/>
            <a:ext cx="871936" cy="5112567"/>
          </a:xfrm>
          <a:prstGeom prst="round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/>
              <a:t>Юридическое лицо, претендующее на включение в реестр УЭО</a:t>
            </a:r>
            <a:endParaRPr lang="ru-RU" sz="2000" dirty="0"/>
          </a:p>
        </p:txBody>
      </p:sp>
      <p:sp>
        <p:nvSpPr>
          <p:cNvPr id="35" name="Овал 34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19</a:t>
            </a:r>
            <a:endParaRPr lang="ru-RU" sz="9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95536" y="4960995"/>
            <a:ext cx="8575882" cy="895046"/>
          </a:xfrm>
          <a:prstGeom prst="rightArrow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120 дней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7" y="1552532"/>
            <a:ext cx="2464167" cy="24641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97" y="1467415"/>
            <a:ext cx="2160844" cy="2160844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>
            <a:off x="2800263" y="2917185"/>
            <a:ext cx="3569977" cy="0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83" y="1861189"/>
            <a:ext cx="855089" cy="8550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92" y="1806600"/>
            <a:ext cx="1377008" cy="13770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64" y="2162847"/>
            <a:ext cx="812842" cy="81284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3491880" y="5094089"/>
            <a:ext cx="2088232" cy="605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0800000">
            <a:off x="3347864" y="4644584"/>
            <a:ext cx="2232248" cy="2034257"/>
          </a:xfrm>
          <a:prstGeom prst="triangle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6553" y="4795590"/>
            <a:ext cx="91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60</a:t>
            </a:r>
            <a:r>
              <a:rPr lang="ru-RU" sz="2400" dirty="0" smtClean="0"/>
              <a:t> дней</a:t>
            </a:r>
            <a:endParaRPr lang="ru-RU" sz="2400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69" y="1661107"/>
            <a:ext cx="1116240" cy="1116240"/>
          </a:xfrm>
          <a:prstGeom prst="rect">
            <a:avLst/>
          </a:prstGeom>
        </p:spPr>
      </p:pic>
      <p:cxnSp>
        <p:nvCxnSpPr>
          <p:cNvPr id="47" name="Прямая со стрелкой 46"/>
          <p:cNvCxnSpPr/>
          <p:nvPr/>
        </p:nvCxnSpPr>
        <p:spPr>
          <a:xfrm flipH="1">
            <a:off x="2792250" y="2912251"/>
            <a:ext cx="3483571" cy="23191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12" y="2332606"/>
            <a:ext cx="812842" cy="81284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50" y="2049225"/>
            <a:ext cx="812842" cy="81284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5" y="1507916"/>
            <a:ext cx="812842" cy="812842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V="1">
            <a:off x="3112957" y="3129871"/>
            <a:ext cx="3247962" cy="5826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141253" y="2461257"/>
            <a:ext cx="3247962" cy="3641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9" y="2737520"/>
            <a:ext cx="743520" cy="74352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59" y="1940172"/>
            <a:ext cx="735695" cy="73569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355193" y="26182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ИЛИ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224449" y="3796874"/>
            <a:ext cx="122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Таможня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50773" y="3606307"/>
            <a:ext cx="12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УЭО</a:t>
            </a:r>
          </a:p>
          <a:p>
            <a:endParaRPr lang="ru-RU" sz="1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40226 0.00556 " pathEditMode="relative" rAng="0" ptsTypes="AA">
                                      <p:cBhvr>
                                        <p:cTn id="43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40069 0.00162 " pathEditMode="relative" rAng="0" ptsTypes="AA">
                                      <p:cBhvr>
                                        <p:cTn id="8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01504 L 0.35157 -0.01296 " pathEditMode="relative" rAng="0" ptsTypes="AA">
                                      <p:cBhvr>
                                        <p:cTn id="182" dur="4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32986 0.0044 " pathEditMode="relative" rAng="0" ptsTypes="AA">
                                      <p:cBhvr>
                                        <p:cTn id="211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38" grpId="0" animBg="1"/>
      <p:bldP spid="38" grpId="1" animBg="1"/>
      <p:bldP spid="38" grpId="3" animBg="1"/>
      <p:bldP spid="39" grpId="0" animBg="1"/>
      <p:bldP spid="39" grpId="1" animBg="1"/>
      <p:bldP spid="39" grpId="3" animBg="1"/>
      <p:bldP spid="40" grpId="0"/>
      <p:bldP spid="40" grpId="1"/>
      <p:bldP spid="4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156176" y="1808820"/>
            <a:ext cx="2694781" cy="3600400"/>
          </a:xfrm>
          <a:prstGeom prst="round2DiagRect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80000">
                <a:schemeClr val="tx2">
                  <a:lumMod val="75000"/>
                  <a:alpha val="60000"/>
                </a:schemeClr>
              </a:gs>
              <a:gs pos="100000">
                <a:schemeClr val="tx2">
                  <a:lumMod val="50000"/>
                  <a:alpha val="6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93878" y="1808820"/>
            <a:ext cx="2694781" cy="3600400"/>
          </a:xfrm>
          <a:prstGeom prst="round2DiagRect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80000">
                <a:schemeClr val="tx2">
                  <a:lumMod val="75000"/>
                  <a:alpha val="60000"/>
                </a:schemeClr>
              </a:gs>
              <a:gs pos="100000">
                <a:schemeClr val="tx2">
                  <a:lumMod val="50000"/>
                  <a:alpha val="6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</a:t>
            </a: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886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УЭО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http://autoepoch.ru/wp-content/uploads/2012/04/tamozhennyj-kalkulyato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00" y="2345656"/>
            <a:ext cx="1947440" cy="1803424"/>
          </a:xfrm>
          <a:prstGeom prst="round1Rect">
            <a:avLst>
              <a:gd name="adj" fmla="val 2079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rosteck.ru/filestorage/news/elements/1063.jpe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3" y="2283173"/>
            <a:ext cx="2205091" cy="1793899"/>
          </a:xfrm>
          <a:prstGeom prst="round1Rect">
            <a:avLst>
              <a:gd name="adj" fmla="val 299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693" y="4119463"/>
            <a:ext cx="2205091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Участники ВЭД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85000" y="4201924"/>
            <a:ext cx="1947440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Таможня</a:t>
            </a:r>
            <a:endParaRPr lang="ru-RU" sz="28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994695" y="2420888"/>
            <a:ext cx="3096344" cy="648072"/>
          </a:xfrm>
          <a:prstGeom prst="rightArrow">
            <a:avLst/>
          </a:prstGeom>
          <a:gradFill>
            <a:gsLst>
              <a:gs pos="0">
                <a:schemeClr val="tx2">
                  <a:lumMod val="50000"/>
                  <a:alpha val="70000"/>
                </a:schemeClr>
              </a:gs>
              <a:gs pos="80000">
                <a:schemeClr val="tx2">
                  <a:lumMod val="75000"/>
                  <a:alpha val="70000"/>
                </a:schemeClr>
              </a:gs>
              <a:gs pos="100000">
                <a:schemeClr val="accent1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018309" y="3356992"/>
            <a:ext cx="3096344" cy="648072"/>
          </a:xfrm>
          <a:prstGeom prst="rightArrow">
            <a:avLst/>
          </a:prstGeom>
          <a:gradFill>
            <a:gsLst>
              <a:gs pos="0">
                <a:schemeClr val="tx2">
                  <a:lumMod val="50000"/>
                  <a:alpha val="70000"/>
                </a:schemeClr>
              </a:gs>
              <a:gs pos="80000">
                <a:schemeClr val="tx2">
                  <a:lumMod val="75000"/>
                  <a:alpha val="70000"/>
                </a:schemeClr>
              </a:gs>
              <a:gs pos="100000">
                <a:schemeClr val="accent1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2915817" y="4293095"/>
            <a:ext cx="3096344" cy="648072"/>
          </a:xfrm>
          <a:prstGeom prst="rightArrow">
            <a:avLst/>
          </a:prstGeom>
          <a:gradFill>
            <a:gsLst>
              <a:gs pos="0">
                <a:schemeClr val="accent1"/>
              </a:gs>
              <a:gs pos="80000">
                <a:schemeClr val="accent1">
                  <a:lumMod val="75000"/>
                </a:schemeClr>
              </a:gs>
              <a:gs pos="100000">
                <a:schemeClr val="accent3">
                  <a:lumMod val="20000"/>
                  <a:lumOff val="80000"/>
                  <a:alpha val="7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90317" y="2060848"/>
            <a:ext cx="270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0317" y="2887734"/>
            <a:ext cx="270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9957" y="3924345"/>
            <a:ext cx="270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0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0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82" y="944137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260648"/>
            <a:ext cx="440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 УПРОЩЕНИЯ 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20</a:t>
            </a:r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047" y="1052736"/>
            <a:ext cx="17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+mj-lt"/>
              </a:rPr>
              <a:t>ТК ТС</a:t>
            </a:r>
            <a:endParaRPr lang="ru-RU" sz="2400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2687" y="1010530"/>
            <a:ext cx="563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+mj-lt"/>
              </a:rPr>
              <a:t>Проект ТК ЕАЭС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5077" y="2599832"/>
            <a:ext cx="2092030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временное хранение товаров на  складах УЭО</a:t>
            </a:r>
          </a:p>
          <a:p>
            <a:endParaRPr lang="ru-RU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выпуск товаров до подачи таможенной декларации</a:t>
            </a:r>
          </a:p>
          <a:p>
            <a:endParaRPr lang="ru-RU" sz="14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таможенных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операций,  </a:t>
            </a:r>
            <a:r>
              <a:rPr lang="ru-RU" sz="1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связанных с выпуском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товаров на складах УЭО</a:t>
            </a:r>
          </a:p>
          <a:p>
            <a:endParaRPr lang="ru-RU" sz="14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иные </a:t>
            </a:r>
            <a:r>
              <a:rPr lang="ru-RU" sz="1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специальные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упрощения</a:t>
            </a:r>
            <a:endParaRPr lang="ru-RU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8829" y="1645258"/>
            <a:ext cx="5726858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ru-RU" sz="1600" dirty="0"/>
              <a:t>первоочередной порядок совершения таможенных операций</a:t>
            </a:r>
          </a:p>
          <a:p>
            <a:r>
              <a:rPr lang="ru-RU" sz="1600" dirty="0"/>
              <a:t>непредоставление обеспечения при </a:t>
            </a:r>
            <a:r>
              <a:rPr lang="ru-RU" sz="1600" dirty="0" smtClean="0"/>
              <a:t>таможенной процедуре </a:t>
            </a:r>
            <a:r>
              <a:rPr lang="ru-RU" sz="1600" dirty="0"/>
              <a:t>таможенного </a:t>
            </a:r>
            <a:r>
              <a:rPr lang="ru-RU" sz="1600" dirty="0" smtClean="0"/>
              <a:t>транзита, </a:t>
            </a:r>
            <a:r>
              <a:rPr lang="ru-RU" sz="1600" dirty="0"/>
              <a:t>при дополнительной </a:t>
            </a:r>
            <a:r>
              <a:rPr lang="ru-RU" sz="1600" dirty="0" smtClean="0"/>
              <a:t>проверке и таможенной экспертизе </a:t>
            </a:r>
          </a:p>
          <a:p>
            <a:r>
              <a:rPr lang="ru-RU" sz="1600" dirty="0" err="1" smtClean="0"/>
              <a:t>неустановление</a:t>
            </a:r>
            <a:r>
              <a:rPr lang="ru-RU" sz="1600" dirty="0" smtClean="0"/>
              <a:t> маршрута перевозки товаров </a:t>
            </a:r>
          </a:p>
          <a:p>
            <a:r>
              <a:rPr lang="ru-RU" sz="1600" dirty="0" smtClean="0"/>
              <a:t>возможность осуществления разгрузки, перегрузки и иных грузовых операций без разрешения таможенного органа</a:t>
            </a:r>
          </a:p>
          <a:p>
            <a:r>
              <a:rPr lang="ru-RU" sz="1600" dirty="0" smtClean="0"/>
              <a:t>выпуск </a:t>
            </a:r>
            <a:r>
              <a:rPr lang="ru-RU" sz="1600" dirty="0"/>
              <a:t>товаров до подачи декларации на товары</a:t>
            </a:r>
          </a:p>
          <a:p>
            <a:r>
              <a:rPr lang="ru-RU" sz="1600" dirty="0"/>
              <a:t>приоритетное участие в пилотных проектах и </a:t>
            </a:r>
            <a:r>
              <a:rPr lang="ru-RU" sz="1600" dirty="0" smtClean="0"/>
              <a:t>экспериментах</a:t>
            </a:r>
            <a:endParaRPr lang="ru-RU" sz="1600" dirty="0"/>
          </a:p>
          <a:p>
            <a:r>
              <a:rPr lang="ru-RU" sz="1600" dirty="0"/>
              <a:t>удалённый выпуск товаров</a:t>
            </a:r>
          </a:p>
          <a:p>
            <a:r>
              <a:rPr lang="ru-RU" sz="1600" dirty="0"/>
              <a:t>временное хранение товаров на складах УЭО</a:t>
            </a:r>
          </a:p>
          <a:p>
            <a:r>
              <a:rPr lang="ru-RU" sz="1600" dirty="0"/>
              <a:t>проведение таможенного контроля на складах УЭО и в первоочередном порядке</a:t>
            </a:r>
          </a:p>
          <a:p>
            <a:r>
              <a:rPr lang="ru-RU" sz="1600" dirty="0"/>
              <a:t>применение  УЭО средств идентификации </a:t>
            </a:r>
          </a:p>
          <a:p>
            <a:r>
              <a:rPr lang="ru-RU" sz="1600" dirty="0"/>
              <a:t>доставка товаров на склад УЭО,  их размещение и завершение таможенной процедуры таможенного </a:t>
            </a:r>
            <a:r>
              <a:rPr lang="ru-RU" sz="1600" dirty="0" smtClean="0"/>
              <a:t>транзита</a:t>
            </a:r>
          </a:p>
          <a:p>
            <a:r>
              <a:rPr lang="ru-RU" sz="1600" dirty="0" err="1" smtClean="0"/>
              <a:t>непредоставление</a:t>
            </a:r>
            <a:r>
              <a:rPr lang="ru-RU" sz="1600" dirty="0" smtClean="0"/>
              <a:t> обеспечения при отсрочке или рассрочке уплаты ввозных таможенных пошлин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744" y="1842538"/>
            <a:ext cx="1963854" cy="29238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Единое Свидетельство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280890" y="3605565"/>
            <a:ext cx="1946820" cy="29238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Свидетельство </a:t>
            </a:r>
            <a:r>
              <a:rPr lang="en-US" dirty="0"/>
              <a:t>III </a:t>
            </a:r>
            <a:r>
              <a:rPr lang="ru-RU" dirty="0"/>
              <a:t>типа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7679605" y="2714480"/>
            <a:ext cx="2158135" cy="29238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Свидетельство  </a:t>
            </a:r>
            <a:r>
              <a:rPr lang="en-US" sz="1300" b="1" dirty="0" smtClean="0">
                <a:solidFill>
                  <a:schemeClr val="bg1"/>
                </a:solidFill>
              </a:rPr>
              <a:t>I </a:t>
            </a:r>
            <a:r>
              <a:rPr lang="ru-RU" sz="1300" b="1" dirty="0" smtClean="0">
                <a:solidFill>
                  <a:schemeClr val="bg1"/>
                </a:solidFill>
              </a:rPr>
              <a:t>типа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7716834" y="5166673"/>
            <a:ext cx="2083678" cy="29238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Свидетельство </a:t>
            </a:r>
            <a:r>
              <a:rPr lang="en-US" sz="1300" b="1" dirty="0" smtClean="0">
                <a:solidFill>
                  <a:schemeClr val="bg1"/>
                </a:solidFill>
              </a:rPr>
              <a:t>II </a:t>
            </a:r>
            <a:r>
              <a:rPr lang="ru-RU" sz="1300" b="1" dirty="0" smtClean="0">
                <a:solidFill>
                  <a:schemeClr val="bg1"/>
                </a:solidFill>
              </a:rPr>
              <a:t>типа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2400494" y="1645258"/>
            <a:ext cx="225525" cy="5016758"/>
          </a:xfrm>
          <a:prstGeom prst="leftBrace">
            <a:avLst>
              <a:gd name="adj1" fmla="val 141419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085172" y="843251"/>
            <a:ext cx="0" cy="58414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Правая фигурная скобка 36"/>
          <p:cNvSpPr/>
          <p:nvPr/>
        </p:nvSpPr>
        <p:spPr>
          <a:xfrm rot="16200000">
            <a:off x="857473" y="1274125"/>
            <a:ext cx="366898" cy="2088500"/>
          </a:xfrm>
          <a:prstGeom prst="rightBrace">
            <a:avLst>
              <a:gd name="adj1" fmla="val 106985"/>
              <a:gd name="adj2" fmla="val 49544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8322990" y="1645258"/>
            <a:ext cx="289489" cy="2508379"/>
          </a:xfrm>
          <a:prstGeom prst="rightBrace">
            <a:avLst>
              <a:gd name="adj1" fmla="val 8730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авая фигурная скобка 38"/>
          <p:cNvSpPr/>
          <p:nvPr/>
        </p:nvSpPr>
        <p:spPr>
          <a:xfrm>
            <a:off x="8311783" y="4249777"/>
            <a:ext cx="297298" cy="2390987"/>
          </a:xfrm>
          <a:prstGeom prst="rightBrace">
            <a:avLst>
              <a:gd name="adj1" fmla="val 69206"/>
              <a:gd name="adj2" fmla="val 49680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6928216" y="3793280"/>
            <a:ext cx="1482369" cy="1410780"/>
          </a:xfrm>
          <a:prstGeom prst="rect">
            <a:avLst/>
          </a:prstGeom>
          <a:solidFill>
            <a:schemeClr val="bg1">
              <a:alpha val="90000"/>
            </a:schemeClr>
          </a:solidFill>
          <a:ln w="76200"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8896781">
            <a:off x="-1227663" y="3548869"/>
            <a:ext cx="7421562" cy="1166884"/>
          </a:xfrm>
          <a:prstGeom prst="rect">
            <a:avLst/>
          </a:prstGeom>
          <a:solidFill>
            <a:schemeClr val="bg2">
              <a:lumMod val="90000"/>
              <a:alpha val="90000"/>
            </a:schemeClr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104259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СОВЕРШЕНИЕ ТАМОЖЕННЫХ ОПЕРАЦИЙ В ПЕРВООЧЕРЕДНОМ ПОРЯДКЕ 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21</a:t>
            </a:r>
            <a:endParaRPr lang="ru-RU" sz="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4" y="3028815"/>
            <a:ext cx="1219048" cy="1219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69" y="4499845"/>
            <a:ext cx="1219048" cy="1219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47" y="3142748"/>
            <a:ext cx="1219048" cy="12190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9211" y="2181449"/>
            <a:ext cx="1692283" cy="1475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363" y="3232424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7282" y="470323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9028" y="3318168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166093" y="3740255"/>
            <a:ext cx="4995" cy="69060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3273008" y="4892388"/>
            <a:ext cx="5623050" cy="774221"/>
            <a:chOff x="0" y="2218668"/>
            <a:chExt cx="3927848" cy="118110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2218668"/>
              <a:ext cx="3927848" cy="11811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57657" y="2276325"/>
              <a:ext cx="3812534" cy="1065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Определение должностных лиц для совершения операций</a:t>
              </a:r>
              <a:endParaRPr lang="ru-RU" sz="1800" kern="1200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 rot="18896781">
            <a:off x="178749" y="4034782"/>
            <a:ext cx="8855055" cy="1166884"/>
          </a:xfrm>
          <a:prstGeom prst="rect">
            <a:avLst/>
          </a:prstGeom>
          <a:solidFill>
            <a:schemeClr val="bg2">
              <a:lumMod val="90000"/>
              <a:alpha val="90000"/>
            </a:schemeClr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-425231" y="1536400"/>
            <a:ext cx="5507103" cy="5445170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170768" y="1831369"/>
            <a:ext cx="6219274" cy="6206143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809563" y="1045663"/>
            <a:ext cx="7819080" cy="985474"/>
            <a:chOff x="2160269" y="253041"/>
            <a:chExt cx="4464490" cy="1170578"/>
          </a:xfrm>
          <a:solidFill>
            <a:schemeClr val="bg1">
              <a:lumMod val="95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60269" y="253041"/>
              <a:ext cx="4464490" cy="1170578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217412" y="310184"/>
              <a:ext cx="4350204" cy="105629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ОРГАНИЗАЦИЯ СОВЕРШЕНИЯ ТАМОЖЕННЫХ ОПЕРАЦИЙ В ПЕРВООЧЕРЕДНОМ ПОРЯДКЕ 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Овал 33"/>
          <p:cNvSpPr/>
          <p:nvPr/>
        </p:nvSpPr>
        <p:spPr>
          <a:xfrm>
            <a:off x="2586219" y="1991297"/>
            <a:ext cx="869793" cy="790308"/>
          </a:xfrm>
          <a:prstGeom prst="ellipse">
            <a:avLst/>
          </a:prstGeom>
          <a:solidFill>
            <a:schemeClr val="bg1">
              <a:alpha val="90000"/>
            </a:schemeClr>
          </a:solidFill>
          <a:ln w="7620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УЭО</a:t>
            </a:r>
            <a:endParaRPr lang="ru-RU" b="1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2840" flipH="1">
            <a:off x="6391047" y="2448081"/>
            <a:ext cx="714379" cy="6096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0922" flipH="1">
            <a:off x="5167773" y="3165423"/>
            <a:ext cx="1051190" cy="85308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3198" flipH="1">
            <a:off x="4464112" y="4126355"/>
            <a:ext cx="879063" cy="9015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9154" flipH="1">
            <a:off x="183467" y="5085044"/>
            <a:ext cx="1509264" cy="121920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764755" y="5084761"/>
            <a:ext cx="5831581" cy="975566"/>
            <a:chOff x="1800764" y="3757792"/>
            <a:chExt cx="5182442" cy="1374551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800764" y="3757792"/>
              <a:ext cx="5182442" cy="13745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1867863" y="3792464"/>
              <a:ext cx="5048242" cy="1240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Отдельные полосы движения для УЭО в автомобильных пунктах пропуска</a:t>
              </a:r>
              <a:endParaRPr lang="ru-RU" sz="1800" kern="1200" dirty="0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9239" flipH="1">
            <a:off x="2399048" y="5958031"/>
            <a:ext cx="995107" cy="750951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419540" y="5352750"/>
            <a:ext cx="6300434" cy="1012463"/>
            <a:chOff x="4768445" y="2215565"/>
            <a:chExt cx="4006155" cy="1181107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768445" y="2215565"/>
              <a:ext cx="4006155" cy="11811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4826102" y="2273222"/>
              <a:ext cx="3890841" cy="1065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Совершение таможенных операций, связанных с таможенным декларированием и выпуском товаров в первоочередном порядке</a:t>
              </a:r>
              <a:endParaRPr lang="ru-RU" sz="1800" kern="1200" dirty="0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920621" y="2228181"/>
            <a:ext cx="1482369" cy="1410780"/>
          </a:xfrm>
          <a:prstGeom prst="rect">
            <a:avLst/>
          </a:prstGeom>
          <a:solidFill>
            <a:schemeClr val="bg1">
              <a:alpha val="90000"/>
            </a:schemeClr>
          </a:solidFill>
          <a:ln w="76200"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324" y="3904142"/>
            <a:ext cx="1219048" cy="121904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91" y="2359845"/>
            <a:ext cx="1219048" cy="121904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32" y="4017432"/>
            <a:ext cx="1232779" cy="109568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0316" y="3984669"/>
            <a:ext cx="1232779" cy="109568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5609" y="3967998"/>
            <a:ext cx="1232779" cy="109568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9983" y="3965822"/>
            <a:ext cx="1232779" cy="109568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5910" y="3965822"/>
            <a:ext cx="1232779" cy="1095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186" y="2239220"/>
            <a:ext cx="1417115" cy="13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44132 -0.59213 " pathEditMode="relative" rAng="0" ptsTypes="AA">
                                      <p:cBhvr>
                                        <p:cTn id="149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66" y="-2960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54375 -0.68519 " pathEditMode="relative" rAng="0" ptsTypes="AA">
                                      <p:cBhvr>
                                        <p:cTn id="151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-34259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31077 -0.41875 " pathEditMode="relative" rAng="0" ptsTypes="AA">
                                      <p:cBhvr>
                                        <p:cTn id="153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2094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22812 -0.275 " pathEditMode="relative" rAng="0" ptsTypes="AA">
                                      <p:cBhvr>
                                        <p:cTn id="155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375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2552 -0.17222 " pathEditMode="relative" rAng="0" ptsTypes="AA">
                                      <p:cBhvr>
                                        <p:cTn id="157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54393 0.01204 " pathEditMode="relative" rAng="0" ptsTypes="AA">
                                      <p:cBhvr>
                                        <p:cTn id="246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1" grpId="0" animBg="1"/>
      <p:bldP spid="21" grpId="1" animBg="1"/>
      <p:bldP spid="8" grpId="0"/>
      <p:bldP spid="8" grpId="1"/>
      <p:bldP spid="8" grpId="2"/>
      <p:bldP spid="16" grpId="0"/>
      <p:bldP spid="16" grpId="1"/>
      <p:bldP spid="16" grpId="2"/>
      <p:bldP spid="17" grpId="0"/>
      <p:bldP spid="17" grpId="1"/>
      <p:bldP spid="17" grpId="2"/>
      <p:bldP spid="29" grpId="0" animBg="1"/>
      <p:bldP spid="29" grpId="1" animBg="1"/>
      <p:bldP spid="29" grpId="2" animBg="1"/>
      <p:bldP spid="34" grpId="0" animBg="1"/>
      <p:bldP spid="34" grpId="1" animBg="1"/>
      <p:bldP spid="40" grpId="0" animBg="1"/>
      <p:bldP spid="4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0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96319" y="209550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ВЫПУСК ДО ПОДАЧИ ДЕКЛАРАЦИИ НА ТОВАРЫ (ДТ)</a:t>
            </a:r>
            <a:endParaRPr lang="ru-RU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25622761"/>
              </p:ext>
            </p:extLst>
          </p:nvPr>
        </p:nvGraphicFramePr>
        <p:xfrm>
          <a:off x="251521" y="980728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Овал 8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22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5753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9746" y="1113170"/>
            <a:ext cx="5630171" cy="2116765"/>
          </a:xfrm>
          <a:prstGeom prst="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bg1">
                <a:lumMod val="65000"/>
                <a:alpha val="90000"/>
              </a:schemeClr>
            </a:solidFill>
            <a:prstDash val="sysDot"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defTabSz="233363">
              <a:tabLst>
                <a:tab pos="1614488" algn="l"/>
              </a:tabLst>
            </a:pPr>
            <a:endParaRPr lang="ru-RU" dirty="0">
              <a:ln>
                <a:solidFill>
                  <a:sysClr val="windowText" lastClr="000000"/>
                </a:solidFill>
                <a:prstDash val="sysDash"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217820"/>
            <a:ext cx="5256584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ЗАВЕРШЕНИЯ ТРАНЗИТА НА СКЛАДАХ УЭО</a:t>
            </a:r>
            <a:endParaRPr lang="ru-RU" sz="15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TextBox 1039"/>
          <p:cNvSpPr txBox="1"/>
          <p:nvPr/>
        </p:nvSpPr>
        <p:spPr>
          <a:xfrm>
            <a:off x="2302307" y="1184744"/>
            <a:ext cx="81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prstClr val="black"/>
                </a:solidFill>
              </a:rPr>
              <a:t>Зона таможенного контроля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79533" y="1245676"/>
            <a:ext cx="122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Площадка УЭО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029481" y="1158554"/>
            <a:ext cx="1" cy="211676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15758" y="4372142"/>
            <a:ext cx="271412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Уведомление о </a:t>
            </a:r>
            <a:r>
              <a:rPr lang="ru-RU" sz="1400" dirty="0">
                <a:solidFill>
                  <a:prstClr val="black"/>
                </a:solidFill>
              </a:rPr>
              <a:t>возможности снятия СИ или о запрете и намерении провести ТД или ТО</a:t>
            </a:r>
          </a:p>
        </p:txBody>
      </p:sp>
      <p:sp>
        <p:nvSpPr>
          <p:cNvPr id="57" name="TextBox 56"/>
          <p:cNvSpPr txBox="1"/>
          <p:nvPr/>
        </p:nvSpPr>
        <p:spPr>
          <a:xfrm rot="21597980">
            <a:off x="2427839" y="2992302"/>
            <a:ext cx="187406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 Сведения о номере ТД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23</a:t>
            </a:r>
            <a:endParaRPr lang="ru-RU" sz="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63005"/>
            <a:ext cx="24384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1117" y="1588016"/>
            <a:ext cx="1158838" cy="1219370"/>
          </a:xfrm>
          <a:prstGeom prst="rect">
            <a:avLst/>
          </a:prstGeom>
        </p:spPr>
      </p:pic>
      <p:sp>
        <p:nvSpPr>
          <p:cNvPr id="1039" name="TextBox 1038"/>
          <p:cNvSpPr txBox="1"/>
          <p:nvPr/>
        </p:nvSpPr>
        <p:spPr>
          <a:xfrm>
            <a:off x="2986465" y="2498605"/>
            <a:ext cx="330193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 Сведения от перевозчика о номере ТД + транспортные (перевозочные) док-ты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1741557" y="2313042"/>
            <a:ext cx="4696386" cy="0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06" y="1491897"/>
            <a:ext cx="865097" cy="86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49" y="1696592"/>
            <a:ext cx="1359017" cy="123290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540256" y="2718763"/>
            <a:ext cx="12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Администрация УЭО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64258" y="6253013"/>
            <a:ext cx="122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Таможня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12667" y="2825787"/>
            <a:ext cx="162045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Осмотр т/с и СИ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33" y="1816960"/>
            <a:ext cx="856419" cy="856419"/>
          </a:xfrm>
          <a:prstGeom prst="rect">
            <a:avLst/>
          </a:prstGeom>
        </p:spPr>
      </p:pic>
      <p:cxnSp>
        <p:nvCxnSpPr>
          <p:cNvPr id="54" name="Прямая со стрелкой 53"/>
          <p:cNvCxnSpPr/>
          <p:nvPr/>
        </p:nvCxnSpPr>
        <p:spPr>
          <a:xfrm>
            <a:off x="4427984" y="2825787"/>
            <a:ext cx="0" cy="1437218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85" y="2049567"/>
            <a:ext cx="526950" cy="52695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195304" y="3793088"/>
            <a:ext cx="939413" cy="5923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>
            <a:endCxn id="51" idx="1"/>
          </p:cNvCxnSpPr>
          <p:nvPr/>
        </p:nvCxnSpPr>
        <p:spPr>
          <a:xfrm flipV="1">
            <a:off x="5482364" y="2918818"/>
            <a:ext cx="1057892" cy="1676332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13" y="4247605"/>
            <a:ext cx="694173" cy="694173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681379" y="3157064"/>
            <a:ext cx="210017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УЭО принимает товар от перевозчика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77" y="1946414"/>
            <a:ext cx="817120" cy="817120"/>
          </a:xfrm>
          <a:prstGeom prst="rect">
            <a:avLst/>
          </a:prstGeom>
        </p:spPr>
      </p:pic>
      <p:sp>
        <p:nvSpPr>
          <p:cNvPr id="1041" name="TextBox 1040"/>
          <p:cNvSpPr txBox="1"/>
          <p:nvPr/>
        </p:nvSpPr>
        <p:spPr>
          <a:xfrm>
            <a:off x="3241979" y="3143163"/>
            <a:ext cx="269088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Уведомление от УЭО о принятии товара от перевозчика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5555644" y="2736585"/>
            <a:ext cx="1043597" cy="1684812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25" y="2751220"/>
            <a:ext cx="696939" cy="696939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flipV="1">
            <a:off x="5568494" y="2949096"/>
            <a:ext cx="1213063" cy="1909472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10100" y="3850523"/>
            <a:ext cx="2369069" cy="5388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Уведомление о завершении таможенной процедуры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38" y="4368018"/>
            <a:ext cx="696939" cy="69693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55" y="1868610"/>
            <a:ext cx="696939" cy="69693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82" y="1696592"/>
            <a:ext cx="1396962" cy="12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9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7118 0.00069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18646 0.00672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2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5278 0.05833 C 0.06458 0.0706 0.0724 0.09097 0.07483 0.11319 C 0.07795 0.13865 0.075 0.15995 0.06684 0.17685 L 0.03073 0.25486 " pathEditMode="relative" rAng="4860000" ptsTypes="AAAAA">
                                      <p:cBhvr>
                                        <p:cTn id="77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48148E-6 L 0.39201 -0.0081 " pathEditMode="relative" rAng="0" ptsTypes="AA">
                                      <p:cBhvr>
                                        <p:cTn id="9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41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2482 -0.25301 " pathEditMode="relative" rAng="0" ptsTypes="AA">
                                      <p:cBhvr>
                                        <p:cTn id="113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8 -0.13009 L -0.19288 0.23588 " pathEditMode="relative" rAng="0" ptsTypes="AA">
                                      <p:cBhvr>
                                        <p:cTn id="163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16441 -0.3659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60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8500"/>
                            </p:stCondLst>
                            <p:childTnLst>
                              <p:par>
                                <p:cTn id="21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53473 -0.00486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1039" grpId="0" animBg="1"/>
      <p:bldP spid="1039" grpId="1" animBg="1"/>
      <p:bldP spid="45" grpId="0" animBg="1"/>
      <p:bldP spid="45" grpId="1" animBg="1"/>
      <p:bldP spid="28" grpId="0" animBg="1"/>
      <p:bldP spid="83" grpId="0" animBg="1"/>
      <p:bldP spid="83" grpId="1" animBg="1"/>
      <p:bldP spid="1041" grpId="0" animBg="1"/>
      <p:bldP spid="1041" grpId="1" animBg="1"/>
      <p:bldP spid="39" grpId="0" animBg="1"/>
      <p:bldP spid="3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8327" y="93063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ОСОБЕННОСТИ ПРОВЕДЕНИЯ ТАМОЖЕННОГО КОНТРОЛЯ В ОТНОШЕНИИ УЭО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45008730"/>
              </p:ext>
            </p:extLst>
          </p:nvPr>
        </p:nvGraphicFramePr>
        <p:xfrm>
          <a:off x="179512" y="895351"/>
          <a:ext cx="8784976" cy="541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Овал 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24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5974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21012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ВЗАИМОДЕЙСТВИЕ ТАМОЖЕННЫХ ОРГАНОВ И УЭО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25</a:t>
            </a:r>
            <a:endParaRPr lang="ru-RU" sz="9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7837034"/>
              </p:ext>
            </p:extLst>
          </p:nvPr>
        </p:nvGraphicFramePr>
        <p:xfrm>
          <a:off x="323528" y="1407106"/>
          <a:ext cx="8424936" cy="489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5400000">
            <a:off x="4326126" y="3674874"/>
            <a:ext cx="430008" cy="370308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7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97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ТАМОЖЕННЫХ ОРГАНОВ ГОСУДАРСТВ-ЧЛЕНОВ ЕАЭС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33351" y="963578"/>
            <a:ext cx="2540998" cy="6707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Заявление о включении в реестр УЭО 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12" name="Прямая со стрелкой 12"/>
          <p:cNvCxnSpPr/>
          <p:nvPr/>
        </p:nvCxnSpPr>
        <p:spPr>
          <a:xfrm flipH="1">
            <a:off x="1403648" y="1470481"/>
            <a:ext cx="2160242" cy="11664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H="1" flipV="1">
            <a:off x="6613984" y="1216644"/>
            <a:ext cx="1676350" cy="10705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stCxn id="61" idx="3"/>
            <a:endCxn id="24" idx="1"/>
          </p:cNvCxnSpPr>
          <p:nvPr/>
        </p:nvCxnSpPr>
        <p:spPr>
          <a:xfrm flipV="1">
            <a:off x="2774349" y="1294622"/>
            <a:ext cx="789539" cy="43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Овал 122"/>
          <p:cNvSpPr/>
          <p:nvPr/>
        </p:nvSpPr>
        <p:spPr>
          <a:xfrm>
            <a:off x="3892302" y="3143047"/>
            <a:ext cx="1728192" cy="1582097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Условия соблюдены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5364088" y="5620372"/>
            <a:ext cx="3279332" cy="544932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Отказ в присвоении статуса </a:t>
            </a:r>
            <a:r>
              <a:rPr lang="ru-RU" sz="1600" b="1" dirty="0" smtClean="0">
                <a:solidFill>
                  <a:schemeClr val="bg1"/>
                </a:solidFill>
              </a:rPr>
              <a:t>УЭО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1588624" y="5596575"/>
            <a:ext cx="2551328" cy="568729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Присвоение статуса УЭО</a:t>
            </a:r>
          </a:p>
        </p:txBody>
      </p:sp>
      <p:sp>
        <p:nvSpPr>
          <p:cNvPr id="161" name="TextBox 160"/>
          <p:cNvSpPr txBox="1"/>
          <p:nvPr/>
        </p:nvSpPr>
        <p:spPr>
          <a:xfrm rot="2004237">
            <a:off x="7126371" y="1467610"/>
            <a:ext cx="639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ответ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140" name="Прямая со стрелкой 139"/>
          <p:cNvCxnSpPr>
            <a:stCxn id="123" idx="4"/>
            <a:endCxn id="124" idx="0"/>
          </p:cNvCxnSpPr>
          <p:nvPr/>
        </p:nvCxnSpPr>
        <p:spPr>
          <a:xfrm>
            <a:off x="4756398" y="4725144"/>
            <a:ext cx="2247356" cy="8952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4"/>
            <a:endCxn id="125" idx="0"/>
          </p:cNvCxnSpPr>
          <p:nvPr/>
        </p:nvCxnSpPr>
        <p:spPr>
          <a:xfrm flipH="1">
            <a:off x="2864288" y="4725144"/>
            <a:ext cx="1892110" cy="87143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 rot="1517652">
            <a:off x="5837853" y="4962505"/>
            <a:ext cx="499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НЕТ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 rot="20523671">
            <a:off x="3570355" y="4822894"/>
            <a:ext cx="550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ДА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 rot="2026067">
            <a:off x="6899757" y="1738210"/>
            <a:ext cx="63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запрос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9950529">
            <a:off x="1935512" y="1909421"/>
            <a:ext cx="667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запрос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50" name="Прямая со стрелкой 12"/>
          <p:cNvCxnSpPr/>
          <p:nvPr/>
        </p:nvCxnSpPr>
        <p:spPr>
          <a:xfrm>
            <a:off x="6558188" y="1344550"/>
            <a:ext cx="1454813" cy="9487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1619672" y="1624329"/>
            <a:ext cx="1944218" cy="101258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9914554">
            <a:off x="2143913" y="2154760"/>
            <a:ext cx="59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ответ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74" name="Прямая со стрелкой 12"/>
          <p:cNvCxnSpPr/>
          <p:nvPr/>
        </p:nvCxnSpPr>
        <p:spPr>
          <a:xfrm flipH="1">
            <a:off x="2681832" y="1624329"/>
            <a:ext cx="1294982" cy="20927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 rot="18061746">
            <a:off x="2833948" y="2593394"/>
            <a:ext cx="633439" cy="2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запрос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rot="18064337">
            <a:off x="3185127" y="2721234"/>
            <a:ext cx="597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ответ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272" name="Прямая со стрелкой 271"/>
          <p:cNvCxnSpPr/>
          <p:nvPr/>
        </p:nvCxnSpPr>
        <p:spPr>
          <a:xfrm flipV="1">
            <a:off x="2839552" y="1648554"/>
            <a:ext cx="1271825" cy="209270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</a:t>
            </a:r>
            <a:endParaRPr lang="ru-RU" sz="9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63888" y="963578"/>
            <a:ext cx="3050097" cy="6620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Комитет государственных доходов Республики </a:t>
            </a:r>
            <a:r>
              <a:rPr lang="ru-RU" sz="1400" b="1" dirty="0">
                <a:solidFill>
                  <a:schemeClr val="tx1"/>
                </a:solidFill>
              </a:rPr>
              <a:t>Армения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32070" y="2658895"/>
            <a:ext cx="2396784" cy="7701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Федеральная таможенная служба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Российской Федерации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67544" y="3789040"/>
            <a:ext cx="3204439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Комитет государственных доходов Министерства </a:t>
            </a:r>
            <a:r>
              <a:rPr lang="ru-RU" sz="1400" b="1" dirty="0">
                <a:solidFill>
                  <a:schemeClr val="tx1"/>
                </a:solidFill>
              </a:rPr>
              <a:t>финансов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Республики Казахстан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802600" y="3717032"/>
            <a:ext cx="3168817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Государственный таможенный комитет Республики Беларусь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34" name="Прямая соединительная линия 33"/>
          <p:cNvCxnSpPr>
            <a:stCxn id="24" idx="2"/>
            <a:endCxn id="123" idx="0"/>
          </p:cNvCxnSpPr>
          <p:nvPr/>
        </p:nvCxnSpPr>
        <p:spPr>
          <a:xfrm flipH="1">
            <a:off x="4756398" y="1625665"/>
            <a:ext cx="332539" cy="1517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472670" y="2325037"/>
            <a:ext cx="2544776" cy="8618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Государственная таможенная служба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 Правительстве </a:t>
            </a:r>
            <a:r>
              <a:rPr lang="ru-RU" sz="1400" b="1" dirty="0" err="1" smtClean="0">
                <a:solidFill>
                  <a:schemeClr val="tx1"/>
                </a:solidFill>
              </a:rPr>
              <a:t>Кыргызской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Р</a:t>
            </a:r>
            <a:r>
              <a:rPr lang="ru-RU" sz="1400" b="1" dirty="0" smtClean="0">
                <a:solidFill>
                  <a:schemeClr val="tx1"/>
                </a:solidFill>
              </a:rPr>
              <a:t>еспублики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36" name="Прямая со стрелкой 12"/>
          <p:cNvCxnSpPr/>
          <p:nvPr/>
        </p:nvCxnSpPr>
        <p:spPr>
          <a:xfrm>
            <a:off x="5436096" y="1648554"/>
            <a:ext cx="949878" cy="2068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620494" y="1624329"/>
            <a:ext cx="937695" cy="20927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3802575">
            <a:off x="5482220" y="2537365"/>
            <a:ext cx="634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запрос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4000251">
            <a:off x="5853469" y="2420181"/>
            <a:ext cx="639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ответ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23" grpId="0" animBg="1"/>
      <p:bldP spid="124" grpId="0" animBg="1"/>
      <p:bldP spid="125" grpId="0" animBg="1"/>
      <p:bldP spid="161" grpId="0"/>
      <p:bldP spid="182" grpId="0"/>
      <p:bldP spid="183" grpId="0"/>
      <p:bldP spid="258" grpId="0"/>
      <p:bldP spid="48" grpId="0"/>
      <p:bldP spid="58" grpId="0"/>
      <p:bldP spid="77" grpId="0"/>
      <p:bldP spid="83" grpId="0"/>
      <p:bldP spid="73" grpId="0" animBg="1"/>
      <p:bldP spid="75" grpId="0" animBg="1"/>
      <p:bldP spid="76" grpId="0" animBg="1"/>
      <p:bldP spid="32" grpId="0" animBg="1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AutoShape 3"/>
          <p:cNvSpPr>
            <a:spLocks noChangeArrowheads="1"/>
          </p:cNvSpPr>
          <p:nvPr/>
        </p:nvSpPr>
        <p:spPr bwMode="auto">
          <a:xfrm rot="5400000">
            <a:off x="33903" y="672391"/>
            <a:ext cx="6246052" cy="5754289"/>
          </a:xfrm>
          <a:custGeom>
            <a:avLst/>
            <a:gdLst>
              <a:gd name="T0" fmla="*/ 2147483647 w 5034"/>
              <a:gd name="T1" fmla="*/ 0 h 1908"/>
              <a:gd name="T2" fmla="*/ 2147483647 w 5034"/>
              <a:gd name="T3" fmla="*/ 2147483647 h 1908"/>
              <a:gd name="T4" fmla="*/ 2147483647 w 5034"/>
              <a:gd name="T5" fmla="*/ 2147483647 h 1908"/>
              <a:gd name="T6" fmla="*/ 0 w 5034"/>
              <a:gd name="T7" fmla="*/ 2147483647 h 1908"/>
              <a:gd name="T8" fmla="*/ 2147483647 w 5034"/>
              <a:gd name="T9" fmla="*/ 2147483647 h 1908"/>
              <a:gd name="T10" fmla="*/ 2147483647 w 5034"/>
              <a:gd name="T11" fmla="*/ 2147483647 h 1908"/>
              <a:gd name="T12" fmla="*/ 2147483647 w 5034"/>
              <a:gd name="T13" fmla="*/ 2147483647 h 1908"/>
              <a:gd name="T14" fmla="*/ 2147483647 w 5034"/>
              <a:gd name="T15" fmla="*/ 0 h 19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4"/>
              <a:gd name="T25" fmla="*/ 0 h 1908"/>
              <a:gd name="T26" fmla="*/ 5034 w 5034"/>
              <a:gd name="T27" fmla="*/ 1908 h 19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46000"/>
                  <a:lumOff val="54000"/>
                </a:schemeClr>
              </a:gs>
              <a:gs pos="56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23309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СТАТУС УПОЛНОМОЧЕННОГО ЭКОНОМИЧЕСКОГО ОПЕРАТОРА</a:t>
            </a:r>
            <a:endParaRPr lang="ru-RU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032" y="4725144"/>
            <a:ext cx="294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</a:rPr>
              <a:t>Признается </a:t>
            </a:r>
            <a:r>
              <a:rPr lang="ru-RU" sz="2400" dirty="0" smtClean="0">
                <a:solidFill>
                  <a:schemeClr val="bg1"/>
                </a:solidFill>
              </a:rPr>
              <a:t>статус УЭО </a:t>
            </a:r>
            <a:r>
              <a:rPr lang="ru-RU" sz="2400" b="1" u="sng" dirty="0" smtClean="0">
                <a:solidFill>
                  <a:schemeClr val="bg1"/>
                </a:solidFill>
              </a:rPr>
              <a:t>на </a:t>
            </a:r>
            <a:r>
              <a:rPr lang="ru-RU" sz="2400" b="1" u="sng" dirty="0">
                <a:solidFill>
                  <a:schemeClr val="bg1"/>
                </a:solidFill>
              </a:rPr>
              <a:t>всей </a:t>
            </a:r>
            <a:r>
              <a:rPr lang="ru-RU" sz="2400" dirty="0">
                <a:solidFill>
                  <a:schemeClr val="bg1"/>
                </a:solidFill>
              </a:rPr>
              <a:t>территории </a:t>
            </a:r>
            <a:r>
              <a:rPr lang="ru-RU" sz="2400" dirty="0" smtClean="0">
                <a:solidFill>
                  <a:schemeClr val="bg1"/>
                </a:solidFill>
              </a:rPr>
              <a:t>Союза</a:t>
            </a:r>
          </a:p>
        </p:txBody>
      </p:sp>
      <p:sp>
        <p:nvSpPr>
          <p:cNvPr id="6164" name="Прямоугольник 6163"/>
          <p:cNvSpPr/>
          <p:nvPr/>
        </p:nvSpPr>
        <p:spPr>
          <a:xfrm>
            <a:off x="2483768" y="2564904"/>
            <a:ext cx="4009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u="sng" dirty="0">
                <a:solidFill>
                  <a:schemeClr val="bg1"/>
                </a:solidFill>
              </a:rPr>
              <a:t>Возможность взаимного признания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статуса УЭО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 </a:t>
            </a:r>
            <a:r>
              <a:rPr lang="ru-RU" sz="2400" dirty="0">
                <a:solidFill>
                  <a:schemeClr val="bg1"/>
                </a:solidFill>
              </a:rPr>
              <a:t>государствами, не являющимися членами Союза</a:t>
            </a:r>
          </a:p>
        </p:txBody>
      </p:sp>
      <p:pic>
        <p:nvPicPr>
          <p:cNvPr id="6165" name="Picture 4" descr="C:\Users\shashaev\Pictures\Integration_in_Euroasi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08" y="2242964"/>
            <a:ext cx="2520000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5" descr="C:\Users\shashaev\Pictures\photo_382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21702" r="4926" b="11215"/>
          <a:stretch/>
        </p:blipFill>
        <p:spPr bwMode="auto">
          <a:xfrm>
            <a:off x="6084168" y="2241436"/>
            <a:ext cx="2520000" cy="25557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TextBox 6166"/>
          <p:cNvSpPr txBox="1"/>
          <p:nvPr/>
        </p:nvSpPr>
        <p:spPr>
          <a:xfrm rot="19420381">
            <a:off x="1402786" y="296077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ЕАЭС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27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8795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217820"/>
            <a:ext cx="5256584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ПЕРЕХОДНЫЕ ПОЛОЖЕНИЯ</a:t>
            </a:r>
            <a:endParaRPr lang="ru-RU" sz="1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69894818"/>
              </p:ext>
            </p:extLst>
          </p:nvPr>
        </p:nvGraphicFramePr>
        <p:xfrm>
          <a:off x="107504" y="895351"/>
          <a:ext cx="8856984" cy="541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Овал 5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28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0805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shashaev\Pictures\выг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25" y="2229773"/>
            <a:ext cx="3403751" cy="23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9962" y="151272"/>
            <a:ext cx="4889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ПРЕИМУЩЕСТВА ДЛЯ ТАМОЖЕННЫХ ОРГАНОВ</a:t>
            </a:r>
            <a:endParaRPr lang="ru-RU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02679" y="2365835"/>
            <a:ext cx="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11498" y="74799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94545" y="895350"/>
            <a:ext cx="8769943" cy="5341963"/>
            <a:chOff x="90327" y="1819627"/>
            <a:chExt cx="8769943" cy="4493286"/>
          </a:xfrm>
        </p:grpSpPr>
        <p:sp>
          <p:nvSpPr>
            <p:cNvPr id="4" name="Полилиния 3"/>
            <p:cNvSpPr/>
            <p:nvPr/>
          </p:nvSpPr>
          <p:spPr>
            <a:xfrm>
              <a:off x="5368270" y="5081874"/>
              <a:ext cx="3492000" cy="1231038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bg1"/>
                  </a:solidFill>
                </a:rPr>
                <a:t>Экономия и </a:t>
              </a:r>
              <a:r>
                <a:rPr lang="ru-RU" sz="1400" dirty="0">
                  <a:solidFill>
                    <a:schemeClr val="bg1"/>
                  </a:solidFill>
                </a:rPr>
                <a:t>перераспределение ресурсов таможенных органов 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160270" y="3324890"/>
              <a:ext cx="2700000" cy="1211228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</a:rPr>
                <a:t>Сокращение </a:t>
              </a:r>
              <a:r>
                <a:rPr lang="ru-RU" sz="1400" dirty="0" smtClean="0">
                  <a:solidFill>
                    <a:schemeClr val="bg1"/>
                  </a:solidFill>
                </a:rPr>
                <a:t>среднего времени </a:t>
              </a:r>
              <a:r>
                <a:rPr lang="ru-RU" sz="1400" kern="1200" dirty="0" smtClean="0">
                  <a:solidFill>
                    <a:schemeClr val="bg1"/>
                  </a:solidFill>
                </a:rPr>
                <a:t>совершения таможенных операций, что позитивно отразится на позициях государств-членов ЕАЭС в рейтинге </a:t>
              </a:r>
              <a:r>
                <a:rPr lang="en-US" sz="1400" kern="1200" dirty="0" smtClean="0">
                  <a:solidFill>
                    <a:schemeClr val="bg1"/>
                  </a:solidFill>
                </a:rPr>
                <a:t>Doing Business </a:t>
              </a:r>
              <a:endParaRPr lang="ru-RU" sz="14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114663" y="1819627"/>
              <a:ext cx="2700000" cy="980337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bg1"/>
                  </a:solidFill>
                </a:rPr>
                <a:t>Минимизация возможности проникновения в данную группу сомнительных </a:t>
              </a:r>
              <a:r>
                <a:rPr lang="ru-RU" sz="1400" dirty="0" smtClean="0">
                  <a:solidFill>
                    <a:schemeClr val="bg1"/>
                  </a:solidFill>
                </a:rPr>
                <a:t>компаний за счет новых условий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90327" y="1819627"/>
              <a:ext cx="2700000" cy="980335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Повышение  эффективности администрирования  </a:t>
              </a:r>
              <a:r>
                <a:rPr lang="ru-RU" sz="1400" dirty="0" smtClean="0">
                  <a:solidFill>
                    <a:schemeClr val="bg1"/>
                  </a:solidFill>
                </a:rPr>
                <a:t>УЭО,</a:t>
              </a:r>
              <a:endParaRPr lang="ru-RU" sz="1400" dirty="0">
                <a:solidFill>
                  <a:schemeClr val="bg1"/>
                </a:solidFill>
              </a:endParaRPr>
            </a:p>
            <a:p>
              <a:pPr lvl="0" algn="ctr">
                <a:spcBef>
                  <a:spcPct val="0"/>
                </a:spcBef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благодаря взаимодействию таможенных органов ЕАЭС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90327" y="5081875"/>
              <a:ext cx="3492000" cy="1231038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chemeClr val="bg1"/>
                  </a:solidFill>
                </a:rPr>
                <a:t>Определение суммы обеспечения исполнения обязанностей УЭО</a:t>
              </a:r>
              <a:endParaRPr lang="ru-RU" sz="1400" kern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90328" y="3324890"/>
              <a:ext cx="2700000" cy="1211227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Взаимное признание статуса УЭО  внутри ЕАЭС  </a:t>
              </a:r>
              <a:r>
                <a:rPr lang="ru-RU" sz="1400">
                  <a:solidFill>
                    <a:schemeClr val="bg1"/>
                  </a:solidFill>
                </a:rPr>
                <a:t>и </a:t>
              </a:r>
              <a:r>
                <a:rPr lang="ru-RU" sz="1400" smtClean="0">
                  <a:solidFill>
                    <a:schemeClr val="bg1"/>
                  </a:solidFill>
                </a:rPr>
                <a:t>такая возможность </a:t>
              </a:r>
              <a:r>
                <a:rPr lang="ru-RU" sz="1400" dirty="0">
                  <a:solidFill>
                    <a:schemeClr val="bg1"/>
                  </a:solidFill>
                </a:rPr>
                <a:t>с другими странами снижает нагрузку на таможенные органы 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160270" y="1819628"/>
              <a:ext cx="2700000" cy="980335"/>
            </a:xfrm>
            <a:custGeom>
              <a:avLst/>
              <a:gdLst>
                <a:gd name="connsiteX0" fmla="*/ 0 w 8784976"/>
                <a:gd name="connsiteY0" fmla="*/ 127578 h 765455"/>
                <a:gd name="connsiteX1" fmla="*/ 127578 w 8784976"/>
                <a:gd name="connsiteY1" fmla="*/ 0 h 765455"/>
                <a:gd name="connsiteX2" fmla="*/ 8657398 w 8784976"/>
                <a:gd name="connsiteY2" fmla="*/ 0 h 765455"/>
                <a:gd name="connsiteX3" fmla="*/ 8784976 w 8784976"/>
                <a:gd name="connsiteY3" fmla="*/ 127578 h 765455"/>
                <a:gd name="connsiteX4" fmla="*/ 8784976 w 8784976"/>
                <a:gd name="connsiteY4" fmla="*/ 637877 h 765455"/>
                <a:gd name="connsiteX5" fmla="*/ 8657398 w 8784976"/>
                <a:gd name="connsiteY5" fmla="*/ 765455 h 765455"/>
                <a:gd name="connsiteX6" fmla="*/ 127578 w 8784976"/>
                <a:gd name="connsiteY6" fmla="*/ 765455 h 765455"/>
                <a:gd name="connsiteX7" fmla="*/ 0 w 8784976"/>
                <a:gd name="connsiteY7" fmla="*/ 637877 h 765455"/>
                <a:gd name="connsiteX8" fmla="*/ 0 w 8784976"/>
                <a:gd name="connsiteY8" fmla="*/ 127578 h 76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6" h="765455">
                  <a:moveTo>
                    <a:pt x="0" y="127578"/>
                  </a:moveTo>
                  <a:cubicBezTo>
                    <a:pt x="0" y="57119"/>
                    <a:pt x="57119" y="0"/>
                    <a:pt x="127578" y="0"/>
                  </a:cubicBezTo>
                  <a:lnTo>
                    <a:pt x="8657398" y="0"/>
                  </a:lnTo>
                  <a:cubicBezTo>
                    <a:pt x="8727857" y="0"/>
                    <a:pt x="8784976" y="57119"/>
                    <a:pt x="8784976" y="127578"/>
                  </a:cubicBezTo>
                  <a:lnTo>
                    <a:pt x="8784976" y="637877"/>
                  </a:lnTo>
                  <a:cubicBezTo>
                    <a:pt x="8784976" y="708336"/>
                    <a:pt x="8727857" y="765455"/>
                    <a:pt x="8657398" y="765455"/>
                  </a:cubicBezTo>
                  <a:lnTo>
                    <a:pt x="127578" y="765455"/>
                  </a:lnTo>
                  <a:cubicBezTo>
                    <a:pt x="57119" y="765455"/>
                    <a:pt x="0" y="708336"/>
                    <a:pt x="0" y="637877"/>
                  </a:cubicBezTo>
                  <a:lnTo>
                    <a:pt x="0" y="127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5946" tIns="105946" rIns="105946" bIns="10594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bg1"/>
                  </a:solidFill>
                </a:rPr>
                <a:t>Глубокий анализ документов и сведений в связи с увеличением срока присвоения статуса УЭО</a:t>
              </a: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>
            <a:off x="1544545" y="2060850"/>
            <a:ext cx="1875327" cy="624072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568881" y="2060850"/>
            <a:ext cx="0" cy="312034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 flipH="1">
            <a:off x="2894546" y="3429000"/>
            <a:ext cx="88536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единительная линия 1029"/>
          <p:cNvCxnSpPr/>
          <p:nvPr/>
        </p:nvCxnSpPr>
        <p:spPr>
          <a:xfrm flipH="1">
            <a:off x="2195736" y="3700570"/>
            <a:ext cx="1656184" cy="1073191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/>
          <p:nvPr/>
        </p:nvCxnSpPr>
        <p:spPr>
          <a:xfrm flipV="1">
            <a:off x="5918881" y="2060850"/>
            <a:ext cx="1695607" cy="624072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>
            <a:off x="5364088" y="3429000"/>
            <a:ext cx="900400" cy="0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/>
          <p:nvPr/>
        </p:nvCxnSpPr>
        <p:spPr>
          <a:xfrm>
            <a:off x="5211498" y="3573016"/>
            <a:ext cx="1808774" cy="1200745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shaev\Pictures\95222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5842" r="6194" b="6039"/>
          <a:stretch/>
        </p:blipFill>
        <p:spPr bwMode="auto">
          <a:xfrm>
            <a:off x="4725637" y="3861048"/>
            <a:ext cx="638451" cy="64157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29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1882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5326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КОЛИЧЕСТВО </a:t>
            </a:r>
          </a:p>
          <a:p>
            <a:pPr algn="ctr"/>
            <a:r>
              <a:rPr lang="ru-RU" sz="17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УПОЛНОМОЧЕННЫХ ЭКОНОМИЧЕСКИХ ОПЕРАТОРОВ</a:t>
            </a:r>
            <a:endParaRPr lang="ru-RU" sz="1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  <a:endParaRPr lang="ru-RU" sz="9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921220"/>
              </p:ext>
            </p:extLst>
          </p:nvPr>
        </p:nvGraphicFramePr>
        <p:xfrm>
          <a:off x="121158" y="866074"/>
          <a:ext cx="8850260" cy="587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150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Users\shashaev\Pictures\выг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25" y="2229773"/>
            <a:ext cx="3403751" cy="23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0125" y="180403"/>
            <a:ext cx="4197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ПРЕИМУЩЕСТВА ДЛЯ УЧАСТНИКОВ ВЭД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5678" y="943509"/>
            <a:ext cx="8910498" cy="5257660"/>
            <a:chOff x="386621" y="1419538"/>
            <a:chExt cx="8910498" cy="5257660"/>
          </a:xfrm>
        </p:grpSpPr>
        <p:sp>
          <p:nvSpPr>
            <p:cNvPr id="4" name="Полилиния 3"/>
            <p:cNvSpPr/>
            <p:nvPr/>
          </p:nvSpPr>
          <p:spPr>
            <a:xfrm>
              <a:off x="386621" y="3368230"/>
              <a:ext cx="2880000" cy="1256879"/>
            </a:xfrm>
            <a:custGeom>
              <a:avLst/>
              <a:gdLst>
                <a:gd name="connsiteX0" fmla="*/ 0 w 8784975"/>
                <a:gd name="connsiteY0" fmla="*/ 119369 h 716198"/>
                <a:gd name="connsiteX1" fmla="*/ 119369 w 8784975"/>
                <a:gd name="connsiteY1" fmla="*/ 0 h 716198"/>
                <a:gd name="connsiteX2" fmla="*/ 8665606 w 8784975"/>
                <a:gd name="connsiteY2" fmla="*/ 0 h 716198"/>
                <a:gd name="connsiteX3" fmla="*/ 8784975 w 8784975"/>
                <a:gd name="connsiteY3" fmla="*/ 119369 h 716198"/>
                <a:gd name="connsiteX4" fmla="*/ 8784975 w 8784975"/>
                <a:gd name="connsiteY4" fmla="*/ 596829 h 716198"/>
                <a:gd name="connsiteX5" fmla="*/ 8665606 w 8784975"/>
                <a:gd name="connsiteY5" fmla="*/ 716198 h 716198"/>
                <a:gd name="connsiteX6" fmla="*/ 119369 w 8784975"/>
                <a:gd name="connsiteY6" fmla="*/ 716198 h 716198"/>
                <a:gd name="connsiteX7" fmla="*/ 0 w 8784975"/>
                <a:gd name="connsiteY7" fmla="*/ 596829 h 716198"/>
                <a:gd name="connsiteX8" fmla="*/ 0 w 8784975"/>
                <a:gd name="connsiteY8" fmla="*/ 119369 h 71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716198">
                  <a:moveTo>
                    <a:pt x="0" y="119369"/>
                  </a:moveTo>
                  <a:cubicBezTo>
                    <a:pt x="0" y="53443"/>
                    <a:pt x="53443" y="0"/>
                    <a:pt x="119369" y="0"/>
                  </a:cubicBezTo>
                  <a:lnTo>
                    <a:pt x="8665606" y="0"/>
                  </a:lnTo>
                  <a:cubicBezTo>
                    <a:pt x="8731532" y="0"/>
                    <a:pt x="8784975" y="53443"/>
                    <a:pt x="8784975" y="119369"/>
                  </a:cubicBezTo>
                  <a:lnTo>
                    <a:pt x="8784975" y="596829"/>
                  </a:lnTo>
                  <a:cubicBezTo>
                    <a:pt x="8784975" y="662755"/>
                    <a:pt x="8731532" y="716198"/>
                    <a:pt x="8665606" y="716198"/>
                  </a:cubicBezTo>
                  <a:lnTo>
                    <a:pt x="119369" y="716198"/>
                  </a:lnTo>
                  <a:cubicBezTo>
                    <a:pt x="53443" y="716198"/>
                    <a:pt x="0" y="662755"/>
                    <a:pt x="0" y="596829"/>
                  </a:cubicBezTo>
                  <a:lnTo>
                    <a:pt x="0" y="119369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3542" tIns="103542" rIns="103542" bIns="103542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Расширение состава лиц (импортер, экспортер, перевозчик, экспедитор, таможенный представитель, </a:t>
              </a:r>
              <a:r>
                <a:rPr lang="ru-RU" sz="1400" dirty="0" smtClean="0"/>
                <a:t>владелец СВХ</a:t>
              </a:r>
              <a:r>
                <a:rPr lang="ru-RU" sz="1400" kern="1200" dirty="0" smtClean="0"/>
                <a:t>)</a:t>
              </a:r>
              <a:endParaRPr lang="ru-RU" sz="14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392783" y="5417197"/>
              <a:ext cx="2879999" cy="1260000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/>
                <a:t>Р</a:t>
              </a:r>
              <a:r>
                <a:rPr lang="ru-RU" sz="1400" kern="1200" baseline="0" dirty="0" smtClean="0"/>
                <a:t>асширенный перечень специальных упрощений</a:t>
              </a:r>
              <a:endParaRPr lang="ru-RU" sz="14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417119" y="3368230"/>
              <a:ext cx="2880000" cy="1256879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Применение упрощений на всей </a:t>
              </a:r>
              <a:r>
                <a:rPr lang="ru-RU" sz="1400" dirty="0" smtClean="0"/>
                <a:t>территории</a:t>
              </a:r>
              <a:r>
                <a:rPr lang="en-US" sz="1400" dirty="0" smtClean="0"/>
                <a:t> </a:t>
              </a:r>
              <a:r>
                <a:rPr lang="ru-RU" sz="1400" dirty="0" smtClean="0"/>
                <a:t>ЕАЭС</a:t>
              </a:r>
              <a:endParaRPr lang="ru-RU" sz="14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86621" y="1419539"/>
              <a:ext cx="2880000" cy="1261354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err="1"/>
                <a:t>Непредоставление</a:t>
              </a:r>
              <a:r>
                <a:rPr lang="ru-RU" sz="1400" dirty="0"/>
                <a:t> обеспечения при финансовой устойчивости лица </a:t>
              </a:r>
              <a:r>
                <a:rPr lang="ru-RU" sz="1400" dirty="0" smtClean="0"/>
                <a:t>  </a:t>
              </a:r>
              <a:r>
                <a:rPr lang="ru-RU" sz="1400" dirty="0"/>
                <a:t>снижение его размера для  УЭО </a:t>
              </a:r>
              <a:r>
                <a:rPr lang="ru-RU" sz="1400" dirty="0" smtClean="0"/>
                <a:t>со стажем  </a:t>
              </a:r>
              <a:endParaRPr lang="ru-RU" sz="14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92783" y="1419539"/>
              <a:ext cx="2880000" cy="1261354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Различные типы </a:t>
              </a:r>
              <a:r>
                <a:rPr lang="ru-RU" sz="1400" kern="1200" dirty="0" smtClean="0"/>
                <a:t>свидетельств УЭО</a:t>
              </a:r>
              <a:endParaRPr lang="ru-RU" sz="14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417119" y="1419538"/>
              <a:ext cx="2880000" cy="1261355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Сотрудничество и взаимодействие с таможенными органами</a:t>
              </a:r>
              <a:endParaRPr lang="ru-RU" sz="14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86621" y="5417197"/>
              <a:ext cx="2880000" cy="1260000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Упорядочение внутреннего контроля и минимизация рисков нарушений   </a:t>
              </a:r>
              <a:endParaRPr lang="ru-RU" sz="14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417118" y="5417198"/>
              <a:ext cx="2880001" cy="1260000"/>
            </a:xfrm>
            <a:custGeom>
              <a:avLst/>
              <a:gdLst>
                <a:gd name="connsiteX0" fmla="*/ 0 w 8784975"/>
                <a:gd name="connsiteY0" fmla="*/ 109078 h 654457"/>
                <a:gd name="connsiteX1" fmla="*/ 109078 w 8784975"/>
                <a:gd name="connsiteY1" fmla="*/ 0 h 654457"/>
                <a:gd name="connsiteX2" fmla="*/ 8675897 w 8784975"/>
                <a:gd name="connsiteY2" fmla="*/ 0 h 654457"/>
                <a:gd name="connsiteX3" fmla="*/ 8784975 w 8784975"/>
                <a:gd name="connsiteY3" fmla="*/ 109078 h 654457"/>
                <a:gd name="connsiteX4" fmla="*/ 8784975 w 8784975"/>
                <a:gd name="connsiteY4" fmla="*/ 545379 h 654457"/>
                <a:gd name="connsiteX5" fmla="*/ 8675897 w 8784975"/>
                <a:gd name="connsiteY5" fmla="*/ 654457 h 654457"/>
                <a:gd name="connsiteX6" fmla="*/ 109078 w 8784975"/>
                <a:gd name="connsiteY6" fmla="*/ 654457 h 654457"/>
                <a:gd name="connsiteX7" fmla="*/ 0 w 8784975"/>
                <a:gd name="connsiteY7" fmla="*/ 545379 h 654457"/>
                <a:gd name="connsiteX8" fmla="*/ 0 w 8784975"/>
                <a:gd name="connsiteY8" fmla="*/ 109078 h 65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4975" h="654457">
                  <a:moveTo>
                    <a:pt x="0" y="109078"/>
                  </a:moveTo>
                  <a:cubicBezTo>
                    <a:pt x="0" y="48836"/>
                    <a:pt x="48836" y="0"/>
                    <a:pt x="109078" y="0"/>
                  </a:cubicBezTo>
                  <a:lnTo>
                    <a:pt x="8675897" y="0"/>
                  </a:lnTo>
                  <a:cubicBezTo>
                    <a:pt x="8736139" y="0"/>
                    <a:pt x="8784975" y="48836"/>
                    <a:pt x="8784975" y="109078"/>
                  </a:cubicBezTo>
                  <a:lnTo>
                    <a:pt x="8784975" y="545379"/>
                  </a:lnTo>
                  <a:cubicBezTo>
                    <a:pt x="8784975" y="605621"/>
                    <a:pt x="8736139" y="654457"/>
                    <a:pt x="8675897" y="654457"/>
                  </a:cubicBezTo>
                  <a:lnTo>
                    <a:pt x="109078" y="654457"/>
                  </a:lnTo>
                  <a:cubicBezTo>
                    <a:pt x="48836" y="654457"/>
                    <a:pt x="0" y="605621"/>
                    <a:pt x="0" y="545379"/>
                  </a:cubicBezTo>
                  <a:lnTo>
                    <a:pt x="0" y="109078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00528" tIns="100528" rIns="100528" bIns="100528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Возможность получения упрощений в других странах </a:t>
              </a:r>
              <a:r>
                <a:rPr lang="ru-RU" sz="1400" dirty="0" smtClean="0"/>
                <a:t>при взаимном признании </a:t>
              </a:r>
              <a:r>
                <a:rPr lang="ru-RU" sz="1400" dirty="0"/>
                <a:t>статуса </a:t>
              </a:r>
              <a:r>
                <a:rPr lang="ru-RU" sz="1400" dirty="0" smtClean="0"/>
                <a:t>УЭО</a:t>
              </a:r>
              <a:endParaRPr lang="ru-RU" sz="1400" dirty="0"/>
            </a:p>
          </p:txBody>
        </p:sp>
      </p:grpSp>
      <p:pic>
        <p:nvPicPr>
          <p:cNvPr id="4098" name="Picture 2" descr="C:\Users\shashaev\Pictures\1-b7kYskUK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3933056"/>
            <a:ext cx="825841" cy="58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3005678" y="3573016"/>
            <a:ext cx="885366" cy="0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1565678" y="2229775"/>
            <a:ext cx="1882683" cy="551153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565678" y="3933056"/>
            <a:ext cx="2358250" cy="1008113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868144" y="2229775"/>
            <a:ext cx="1584176" cy="662426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15" idx="0"/>
          </p:cNvCxnSpPr>
          <p:nvPr/>
        </p:nvCxnSpPr>
        <p:spPr>
          <a:xfrm flipV="1">
            <a:off x="4572000" y="2229773"/>
            <a:ext cx="1" cy="191115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20072" y="3592991"/>
            <a:ext cx="936102" cy="0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5" idx="2"/>
          </p:cNvCxnSpPr>
          <p:nvPr/>
        </p:nvCxnSpPr>
        <p:spPr>
          <a:xfrm>
            <a:off x="4572001" y="4628228"/>
            <a:ext cx="0" cy="312941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541857" y="4224971"/>
            <a:ext cx="2054319" cy="71619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76200">
              <a:schemeClr val="tx2">
                <a:alpha val="7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30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1183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9584" y="306896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 !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104" y="6381328"/>
            <a:ext cx="191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г. Москва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3784" y="5573422"/>
            <a:ext cx="6904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Козаев Вадим Русланович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анализа рисков и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постконтроля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Департамента таможенного законодательства и </a:t>
            </a:r>
            <a:r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практики</a:t>
            </a:r>
          </a:p>
          <a:p>
            <a:pPr algn="r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76" y="121328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1983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1982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shashaev\Pictures\Flag_of_Kyrgyzstan_svg.pn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08" y="137769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927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Скругленный прямоугольник 56"/>
          <p:cNvSpPr/>
          <p:nvPr/>
        </p:nvSpPr>
        <p:spPr>
          <a:xfrm>
            <a:off x="196909" y="1027546"/>
            <a:ext cx="8740192" cy="769735"/>
          </a:xfrm>
          <a:prstGeom prst="roundRect">
            <a:avLst>
              <a:gd name="adj" fmla="val 10000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>
              <a:lnSpc>
                <a:spcPct val="20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КОНСУЛЬТАТИВНЫЙ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ТАМОЖЕННОМУ РЕГУЛИРОВАНИЮ</a:t>
            </a:r>
          </a:p>
          <a:p>
            <a:endParaRPr lang="ru-RU" dirty="0"/>
          </a:p>
        </p:txBody>
      </p:sp>
      <p:pic>
        <p:nvPicPr>
          <p:cNvPr id="28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Скругленный прямоугольник 60"/>
          <p:cNvSpPr/>
          <p:nvPr/>
        </p:nvSpPr>
        <p:spPr>
          <a:xfrm>
            <a:off x="1475816" y="5589240"/>
            <a:ext cx="6264536" cy="107331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shashaev\Downloads\russia_people_icon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52" y="5617447"/>
            <a:ext cx="1440000" cy="10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hashaev\Downloads\belarus_people_icon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52" y="5617325"/>
            <a:ext cx="1440160" cy="108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hashaev\Downloads\armenia_people_icon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16" y="5617447"/>
            <a:ext cx="1440000" cy="10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hashaev\Downloads\kazakhstan_people_icon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88" y="5617445"/>
            <a:ext cx="1440000" cy="10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 flipV="1">
            <a:off x="4644008" y="5129421"/>
            <a:ext cx="0" cy="53182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67161" y="22917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ОРГАНИЗАЦИОННЫЕ МЕРОПРИЯТИЯ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8603" y="3984551"/>
            <a:ext cx="2806741" cy="109035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ЭКСПЕРТЫ ЕЭК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132715" y="3933686"/>
            <a:ext cx="2879439" cy="1195735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ЭКСПЕРТЫ УПОЛНОМОЧЕННЫХ ОРГАНОВ ГОСУДАРСТВ-ЧЛЕНОВ ЕАЭС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19680" y="3930033"/>
            <a:ext cx="2836587" cy="119938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ЭКСПЕРТЫ БИЗНЕС-СООБЩЕСТВ ГОСУДАРСТВ-ЧЛЕНОВ ЕАЭС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"/>
          <p:cNvSpPr/>
          <p:nvPr/>
        </p:nvSpPr>
        <p:spPr>
          <a:xfrm>
            <a:off x="204195" y="2467505"/>
            <a:ext cx="8740192" cy="877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0" u="none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ГРУППА ПО РАЗВИТИЮ ИНСТИТУТА УЭО</a:t>
            </a:r>
            <a:endParaRPr lang="ru-RU" sz="18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Прямая со стрелкой 42"/>
          <p:cNvCxnSpPr>
            <a:endCxn id="36" idx="0"/>
          </p:cNvCxnSpPr>
          <p:nvPr/>
        </p:nvCxnSpPr>
        <p:spPr>
          <a:xfrm rot="5400000">
            <a:off x="2765711" y="2183256"/>
            <a:ext cx="627559" cy="2975031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37" idx="0"/>
          </p:cNvCxnSpPr>
          <p:nvPr/>
        </p:nvCxnSpPr>
        <p:spPr>
          <a:xfrm>
            <a:off x="4567005" y="3356992"/>
            <a:ext cx="5430" cy="57669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38" idx="0"/>
          </p:cNvCxnSpPr>
          <p:nvPr/>
        </p:nvCxnSpPr>
        <p:spPr>
          <a:xfrm rot="16200000" flipH="1">
            <a:off x="5765969" y="2158027"/>
            <a:ext cx="573041" cy="2970969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57" idx="2"/>
            <a:endCxn id="49" idx="0"/>
          </p:cNvCxnSpPr>
          <p:nvPr/>
        </p:nvCxnSpPr>
        <p:spPr>
          <a:xfrm>
            <a:off x="4567005" y="1797281"/>
            <a:ext cx="7286" cy="67022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</a:t>
            </a:r>
            <a:endParaRPr lang="ru-RU" sz="900" dirty="0"/>
          </a:p>
        </p:txBody>
      </p:sp>
      <p:pic>
        <p:nvPicPr>
          <p:cNvPr id="1026" name="Picture 2" descr="C:\Users\shashaev\Downloads\kyrgyzstan_people_icon_640 (1).pn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76" y="5617657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Соединительная линия уступом 12"/>
          <p:cNvCxnSpPr>
            <a:stCxn id="3076" idx="1"/>
          </p:cNvCxnSpPr>
          <p:nvPr/>
        </p:nvCxnSpPr>
        <p:spPr>
          <a:xfrm rot="10800000">
            <a:off x="899592" y="5129424"/>
            <a:ext cx="576224" cy="1028129"/>
          </a:xfrm>
          <a:prstGeom prst="curvedConnector2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61" idx="3"/>
          </p:cNvCxnSpPr>
          <p:nvPr/>
        </p:nvCxnSpPr>
        <p:spPr>
          <a:xfrm flipV="1">
            <a:off x="7740352" y="5129422"/>
            <a:ext cx="504056" cy="996474"/>
          </a:xfrm>
          <a:prstGeom prst="curvedConnector2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3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6738" y="46365"/>
            <a:ext cx="591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СТАНДАРТЫ И ПЕРЕДОВАЯ ПРАВОПРИМЕНИТЕЛЬНАЯ ПРАКТИКА ПО УЭО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257951"/>
              </p:ext>
            </p:extLst>
          </p:nvPr>
        </p:nvGraphicFramePr>
        <p:xfrm>
          <a:off x="107504" y="980728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Овал 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0247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Блок-схема: подготовка 19"/>
          <p:cNvSpPr/>
          <p:nvPr/>
        </p:nvSpPr>
        <p:spPr>
          <a:xfrm>
            <a:off x="1859519" y="4096972"/>
            <a:ext cx="6461827" cy="1937685"/>
          </a:xfrm>
          <a:prstGeom prst="flowChartPreparati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defTabSz="711200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Глава </a:t>
            </a:r>
            <a:r>
              <a:rPr lang="en-US" sz="2000" b="1" dirty="0" smtClean="0"/>
              <a:t>6</a:t>
            </a:r>
            <a:r>
              <a:rPr lang="ru-RU" sz="2000" b="1" dirty="0" smtClean="0"/>
              <a:t>1</a:t>
            </a:r>
            <a:r>
              <a:rPr lang="en-US" sz="2000" b="1" dirty="0" smtClean="0"/>
              <a:t> </a:t>
            </a:r>
            <a:r>
              <a:rPr lang="ru-RU" sz="2000" b="1" dirty="0"/>
              <a:t>«Уполномоченный экономический оператор</a:t>
            </a:r>
            <a:r>
              <a:rPr lang="ru-RU" sz="2000" b="1" dirty="0" smtClean="0"/>
              <a:t>»</a:t>
            </a:r>
          </a:p>
          <a:p>
            <a:pPr marL="171450" lvl="0" indent="-171450" algn="ctr" defTabSz="711200">
              <a:buFont typeface="Arial" panose="020B0604020202020204" pitchFamily="34" charset="0"/>
              <a:buChar char="•"/>
              <a:defRPr/>
            </a:pPr>
            <a:endParaRPr lang="ru-RU" sz="1050" b="1" dirty="0"/>
          </a:p>
          <a:p>
            <a:pPr marL="342900" lvl="0" indent="-342900" algn="ctr" defTabSz="711200">
              <a:buFont typeface="Arial" panose="020B0604020202020204" pitchFamily="34" charset="0"/>
              <a:buChar char="•"/>
            </a:pPr>
            <a:r>
              <a:rPr lang="ru-RU" sz="2800" b="1" dirty="0"/>
              <a:t>15</a:t>
            </a:r>
            <a:r>
              <a:rPr lang="ru-RU" sz="2000" b="1" dirty="0"/>
              <a:t> статей (</a:t>
            </a:r>
            <a:r>
              <a:rPr lang="ru-RU" sz="2000" b="1" dirty="0" smtClean="0"/>
              <a:t>430-443)</a:t>
            </a:r>
          </a:p>
          <a:p>
            <a:pPr marL="171450" lvl="0" indent="-171450" algn="ctr" defTabSz="711200">
              <a:buFont typeface="Arial" panose="020B0604020202020204" pitchFamily="34" charset="0"/>
              <a:buChar char="•"/>
            </a:pP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ctr" defTabSz="711200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решений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ЕЭК</a:t>
            </a:r>
            <a:endParaRPr lang="ru-RU" sz="2000" b="1" dirty="0"/>
          </a:p>
        </p:txBody>
      </p:sp>
      <p:sp>
        <p:nvSpPr>
          <p:cNvPr id="18" name="Блок-схема: подготовка 17"/>
          <p:cNvSpPr/>
          <p:nvPr/>
        </p:nvSpPr>
        <p:spPr>
          <a:xfrm>
            <a:off x="1835696" y="1560157"/>
            <a:ext cx="6438467" cy="1525004"/>
          </a:xfrm>
          <a:prstGeom prst="flowChartPreparati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defTabSz="711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/>
              <a:t>4</a:t>
            </a:r>
            <a:r>
              <a:rPr lang="ru-RU" sz="2000" b="1" dirty="0"/>
              <a:t> статьи (38-41</a:t>
            </a:r>
            <a:r>
              <a:rPr lang="ru-RU" sz="2000" b="1" dirty="0" smtClean="0"/>
              <a:t>)</a:t>
            </a:r>
          </a:p>
          <a:p>
            <a:pPr marL="171450" lvl="0" indent="-171450" algn="ctr" defTabSz="711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1050" b="1" dirty="0"/>
          </a:p>
          <a:p>
            <a:pPr marL="342900" lvl="0" indent="-342900" algn="ctr" defTabSz="711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решения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ЕЭК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1052736"/>
            <a:ext cx="8784976" cy="5256584"/>
            <a:chOff x="179512" y="1052736"/>
            <a:chExt cx="8784976" cy="52565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79512" y="1052736"/>
              <a:ext cx="8784976" cy="5256584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1" name="Овал 10"/>
            <p:cNvSpPr/>
            <p:nvPr/>
          </p:nvSpPr>
          <p:spPr>
            <a:xfrm>
              <a:off x="1193127" y="1357770"/>
              <a:ext cx="1831472" cy="1831472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8000" b="-18000"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Овал 12"/>
            <p:cNvSpPr/>
            <p:nvPr/>
          </p:nvSpPr>
          <p:spPr>
            <a:xfrm>
              <a:off x="1187624" y="4023309"/>
              <a:ext cx="1833537" cy="1833537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2267744" y="210126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«СТАРЫЙ»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«НОВЫЙ» ТАМОЖЕННЫЙ КОДЕКС </a:t>
            </a:r>
          </a:p>
        </p:txBody>
      </p:sp>
      <p:sp>
        <p:nvSpPr>
          <p:cNvPr id="10" name="Овал 9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</a:t>
            </a:r>
            <a:endParaRPr lang="ru-RU" sz="900" dirty="0"/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27" y="4044872"/>
            <a:ext cx="1832400" cy="18324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Выгнутая вверх стрелка 1"/>
          <p:cNvSpPr/>
          <p:nvPr/>
        </p:nvSpPr>
        <p:spPr>
          <a:xfrm rot="5400000">
            <a:off x="5957263" y="3040022"/>
            <a:ext cx="3168352" cy="1512168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hashaev\Pictures\ЕАЭС_20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5" y="3729007"/>
            <a:ext cx="2448272" cy="24482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hashaev\Pictures\3 стр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45227"/>
            <a:ext cx="2459682" cy="23993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110317"/>
            <a:ext cx="5256584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ЛИЦА, ДОПУЩЕННЫЕ К УЭО, ИМЕЮЩИЕ ПРАВА НА СПЕЦИАЛЬНЫЕ УПРОЩЕНИЯ</a:t>
            </a:r>
          </a:p>
          <a:p>
            <a:pPr algn="ctr"/>
            <a:endParaRPr lang="ru-RU" sz="155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9802602"/>
              </p:ext>
            </p:extLst>
          </p:nvPr>
        </p:nvGraphicFramePr>
        <p:xfrm>
          <a:off x="67971" y="895351"/>
          <a:ext cx="8856984" cy="5657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Овал 8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5086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267862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ТИПЫ СВИДЕТЕЛЬСТВ УЭО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-612576" y="-747462"/>
            <a:ext cx="9793087" cy="9591176"/>
            <a:chOff x="-908344" y="-2101147"/>
            <a:chExt cx="8998466" cy="12576012"/>
          </a:xfrm>
        </p:grpSpPr>
        <p:sp>
          <p:nvSpPr>
            <p:cNvPr id="6" name="Арка 5"/>
            <p:cNvSpPr/>
            <p:nvPr/>
          </p:nvSpPr>
          <p:spPr>
            <a:xfrm rot="5400000">
              <a:off x="-3814089" y="1893326"/>
              <a:ext cx="9818314" cy="4006823"/>
            </a:xfrm>
            <a:prstGeom prst="blockArc">
              <a:avLst>
                <a:gd name="adj1" fmla="val 12704075"/>
                <a:gd name="adj2" fmla="val 19493557"/>
                <a:gd name="adj3" fmla="val 5208"/>
              </a:avLst>
            </a:pr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Арка 6"/>
            <p:cNvSpPr/>
            <p:nvPr/>
          </p:nvSpPr>
          <p:spPr>
            <a:xfrm rot="16200000">
              <a:off x="-622000" y="1762742"/>
              <a:ext cx="12576012" cy="4848233"/>
            </a:xfrm>
            <a:prstGeom prst="blockArc">
              <a:avLst>
                <a:gd name="adj1" fmla="val 13348939"/>
                <a:gd name="adj2" fmla="val 19573661"/>
                <a:gd name="adj3" fmla="val 4558"/>
              </a:avLst>
            </a:pr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7"/>
            <p:cNvSpPr/>
            <p:nvPr/>
          </p:nvSpPr>
          <p:spPr>
            <a:xfrm>
              <a:off x="5112689" y="542537"/>
              <a:ext cx="1653946" cy="7080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ТК ЕАЭС</a:t>
              </a:r>
              <a:endParaRPr lang="ru-RU" sz="30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28080" y="1864380"/>
              <a:ext cx="1873340" cy="2161311"/>
            </a:xfrm>
            <a:custGeom>
              <a:avLst/>
              <a:gdLst>
                <a:gd name="connsiteX0" fmla="*/ 0 w 1786422"/>
                <a:gd name="connsiteY0" fmla="*/ 811913 h 1623825"/>
                <a:gd name="connsiteX1" fmla="*/ 893211 w 1786422"/>
                <a:gd name="connsiteY1" fmla="*/ 0 h 1623825"/>
                <a:gd name="connsiteX2" fmla="*/ 1786422 w 1786422"/>
                <a:gd name="connsiteY2" fmla="*/ 811913 h 1623825"/>
                <a:gd name="connsiteX3" fmla="*/ 893211 w 1786422"/>
                <a:gd name="connsiteY3" fmla="*/ 1623826 h 1623825"/>
                <a:gd name="connsiteX4" fmla="*/ 0 w 1786422"/>
                <a:gd name="connsiteY4" fmla="*/ 811913 h 16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422" h="1623825">
                  <a:moveTo>
                    <a:pt x="0" y="811913"/>
                  </a:moveTo>
                  <a:cubicBezTo>
                    <a:pt x="0" y="363506"/>
                    <a:pt x="399904" y="0"/>
                    <a:pt x="893211" y="0"/>
                  </a:cubicBezTo>
                  <a:cubicBezTo>
                    <a:pt x="1386518" y="0"/>
                    <a:pt x="1786422" y="363506"/>
                    <a:pt x="1786422" y="811913"/>
                  </a:cubicBezTo>
                  <a:cubicBezTo>
                    <a:pt x="1786422" y="1260320"/>
                    <a:pt x="1386518" y="1623826"/>
                    <a:pt x="893211" y="1623826"/>
                  </a:cubicBezTo>
                  <a:cubicBezTo>
                    <a:pt x="399904" y="1623826"/>
                    <a:pt x="0" y="1260320"/>
                    <a:pt x="0" y="811913"/>
                  </a:cubicBezTo>
                  <a:close/>
                </a:path>
              </a:pathLst>
            </a:cu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14955" tIns="291144" rIns="314955" bIns="2911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bg1"/>
                  </a:solidFill>
                </a:rPr>
                <a:t>1</a:t>
              </a:r>
              <a:r>
                <a:rPr lang="ru-RU" sz="1600" b="1" kern="1200" dirty="0" smtClean="0">
                  <a:solidFill>
                    <a:schemeClr val="bg1"/>
                  </a:solidFill>
                </a:rPr>
                <a:t> тип свидетельства</a:t>
              </a:r>
              <a:r>
                <a:rPr lang="en-US" sz="1600" b="1" kern="1200" dirty="0" smtClean="0">
                  <a:solidFill>
                    <a:schemeClr val="bg1"/>
                  </a:solidFill>
                </a:rPr>
                <a:t> </a:t>
              </a:r>
              <a:r>
                <a:rPr lang="ru-RU" sz="1600" b="1" kern="1200" dirty="0" smtClean="0">
                  <a:solidFill>
                    <a:schemeClr val="bg1"/>
                  </a:solidFill>
                </a:rPr>
                <a:t>УЭО</a:t>
              </a:r>
              <a:endParaRPr lang="ru-RU" sz="16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-67621" y="3404848"/>
              <a:ext cx="877131" cy="797320"/>
            </a:xfrm>
            <a:prstGeom prst="ellipse">
              <a:avLst/>
            </a:pr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2047955" y="2476367"/>
              <a:ext cx="510305" cy="464052"/>
            </a:xfrm>
            <a:prstGeom prst="ellipse">
              <a:avLst/>
            </a:pr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1010446" y="3278745"/>
              <a:ext cx="1786422" cy="1964828"/>
            </a:xfrm>
            <a:custGeom>
              <a:avLst/>
              <a:gdLst>
                <a:gd name="connsiteX0" fmla="*/ 0 w 1786422"/>
                <a:gd name="connsiteY0" fmla="*/ 811913 h 1623825"/>
                <a:gd name="connsiteX1" fmla="*/ 893211 w 1786422"/>
                <a:gd name="connsiteY1" fmla="*/ 0 h 1623825"/>
                <a:gd name="connsiteX2" fmla="*/ 1786422 w 1786422"/>
                <a:gd name="connsiteY2" fmla="*/ 811913 h 1623825"/>
                <a:gd name="connsiteX3" fmla="*/ 893211 w 1786422"/>
                <a:gd name="connsiteY3" fmla="*/ 1623826 h 1623825"/>
                <a:gd name="connsiteX4" fmla="*/ 0 w 1786422"/>
                <a:gd name="connsiteY4" fmla="*/ 811913 h 16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422" h="1623825">
                  <a:moveTo>
                    <a:pt x="0" y="811913"/>
                  </a:moveTo>
                  <a:cubicBezTo>
                    <a:pt x="0" y="363506"/>
                    <a:pt x="399904" y="0"/>
                    <a:pt x="893211" y="0"/>
                  </a:cubicBezTo>
                  <a:cubicBezTo>
                    <a:pt x="1386518" y="0"/>
                    <a:pt x="1786422" y="363506"/>
                    <a:pt x="1786422" y="811913"/>
                  </a:cubicBezTo>
                  <a:cubicBezTo>
                    <a:pt x="1786422" y="1260320"/>
                    <a:pt x="1386518" y="1623826"/>
                    <a:pt x="893211" y="1623826"/>
                  </a:cubicBezTo>
                  <a:cubicBezTo>
                    <a:pt x="399904" y="1623826"/>
                    <a:pt x="0" y="1260320"/>
                    <a:pt x="0" y="811913"/>
                  </a:cubicBezTo>
                  <a:close/>
                </a:path>
              </a:pathLst>
            </a:cu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14955" tIns="291144" rIns="314955" bIns="2911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bg1"/>
                  </a:solidFill>
                </a:rPr>
                <a:t>4</a:t>
              </a:r>
              <a:r>
                <a:rPr lang="ru-RU" sz="1600" b="1" kern="1200" dirty="0" smtClean="0">
                  <a:solidFill>
                    <a:schemeClr val="bg1"/>
                  </a:solidFill>
                </a:rPr>
                <a:t> упрощения</a:t>
              </a:r>
              <a:endParaRPr lang="ru-RU" sz="16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505010" y="5039336"/>
              <a:ext cx="510305" cy="464052"/>
            </a:xfrm>
            <a:prstGeom prst="ellipse">
              <a:avLst/>
            </a:pr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Скругленный прямоугольник 17"/>
            <p:cNvSpPr/>
            <p:nvPr/>
          </p:nvSpPr>
          <p:spPr>
            <a:xfrm>
              <a:off x="414959" y="542537"/>
              <a:ext cx="1653946" cy="7080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ТК ТС</a:t>
              </a:r>
              <a:endParaRPr lang="ru-RU" sz="3000" kern="1200" dirty="0"/>
            </a:p>
          </p:txBody>
        </p:sp>
      </p:grpSp>
      <p:sp>
        <p:nvSpPr>
          <p:cNvPr id="23" name="Полилиния 22"/>
          <p:cNvSpPr/>
          <p:nvPr/>
        </p:nvSpPr>
        <p:spPr>
          <a:xfrm>
            <a:off x="7092280" y="2758123"/>
            <a:ext cx="1951200" cy="1692000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II </a:t>
            </a:r>
            <a:r>
              <a:rPr lang="ru-RU" sz="1600" b="1" dirty="0" smtClean="0">
                <a:solidFill>
                  <a:schemeClr val="bg1"/>
                </a:solidFill>
              </a:rPr>
              <a:t>тип –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10 </a:t>
            </a:r>
            <a:r>
              <a:rPr lang="ru-RU" sz="1600" b="1" dirty="0" smtClean="0">
                <a:solidFill>
                  <a:schemeClr val="bg1"/>
                </a:solidFill>
              </a:rPr>
              <a:t>упрощений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5855712" y="2068419"/>
            <a:ext cx="1908000" cy="1712926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3 </a:t>
            </a:r>
            <a:r>
              <a:rPr lang="ru-RU" sz="1600" b="1" dirty="0" smtClean="0">
                <a:solidFill>
                  <a:schemeClr val="bg1"/>
                </a:solidFill>
              </a:rPr>
              <a:t>типа свидетельств УЭО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4591130" y="2782243"/>
            <a:ext cx="1951200" cy="1692000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I </a:t>
            </a:r>
            <a:r>
              <a:rPr lang="ru-RU" sz="1600" b="1" dirty="0" smtClean="0">
                <a:solidFill>
                  <a:schemeClr val="bg1"/>
                </a:solidFill>
              </a:rPr>
              <a:t>тип –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9 </a:t>
            </a:r>
            <a:r>
              <a:rPr lang="ru-RU" sz="1600" b="1" dirty="0" smtClean="0">
                <a:solidFill>
                  <a:schemeClr val="bg1"/>
                </a:solidFill>
              </a:rPr>
              <a:t>упрощений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</a:t>
            </a:r>
            <a:endParaRPr lang="ru-RU" sz="900" dirty="0"/>
          </a:p>
        </p:txBody>
      </p:sp>
      <p:sp>
        <p:nvSpPr>
          <p:cNvPr id="22" name="Полилиния 21"/>
          <p:cNvSpPr/>
          <p:nvPr/>
        </p:nvSpPr>
        <p:spPr>
          <a:xfrm>
            <a:off x="5831214" y="3587608"/>
            <a:ext cx="1909138" cy="1713600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III </a:t>
            </a:r>
            <a:r>
              <a:rPr lang="ru-RU" sz="1600" b="1" dirty="0" smtClean="0">
                <a:solidFill>
                  <a:schemeClr val="bg1"/>
                </a:solidFill>
              </a:rPr>
              <a:t>тип – </a:t>
            </a:r>
            <a:endParaRPr lang="ru-RU" sz="1600" b="1" kern="1200" dirty="0" smtClean="0">
              <a:solidFill>
                <a:schemeClr val="bg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r>
              <a:rPr lang="ru-RU" sz="2400" b="1" dirty="0">
                <a:solidFill>
                  <a:schemeClr val="bg1"/>
                </a:solidFill>
              </a:rPr>
              <a:t>7</a:t>
            </a:r>
            <a:r>
              <a:rPr lang="ru-RU" sz="2400" b="1" kern="1200" dirty="0" smtClean="0">
                <a:solidFill>
                  <a:schemeClr val="bg1"/>
                </a:solidFill>
              </a:rPr>
              <a:t> </a:t>
            </a:r>
            <a:r>
              <a:rPr lang="ru-RU" sz="1600" b="1" kern="1200" dirty="0" smtClean="0">
                <a:solidFill>
                  <a:schemeClr val="bg1"/>
                </a:solidFill>
              </a:rPr>
              <a:t>упрощений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27145" y="1379447"/>
            <a:ext cx="8592967" cy="4600135"/>
            <a:chOff x="227145" y="1379447"/>
            <a:chExt cx="8592967" cy="4076126"/>
          </a:xfrm>
        </p:grpSpPr>
        <p:sp>
          <p:nvSpPr>
            <p:cNvPr id="4" name="Овал 3"/>
            <p:cNvSpPr/>
            <p:nvPr/>
          </p:nvSpPr>
          <p:spPr>
            <a:xfrm>
              <a:off x="227145" y="1379447"/>
              <a:ext cx="3240000" cy="2870934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467544" y="3860614"/>
              <a:ext cx="2880000" cy="1594959"/>
            </a:xfrm>
            <a:custGeom>
              <a:avLst/>
              <a:gdLst>
                <a:gd name="connsiteX0" fmla="*/ 0 w 3944579"/>
                <a:gd name="connsiteY0" fmla="*/ 184020 h 1840201"/>
                <a:gd name="connsiteX1" fmla="*/ 184020 w 3944579"/>
                <a:gd name="connsiteY1" fmla="*/ 0 h 1840201"/>
                <a:gd name="connsiteX2" fmla="*/ 3760559 w 3944579"/>
                <a:gd name="connsiteY2" fmla="*/ 0 h 1840201"/>
                <a:gd name="connsiteX3" fmla="*/ 3944579 w 3944579"/>
                <a:gd name="connsiteY3" fmla="*/ 184020 h 1840201"/>
                <a:gd name="connsiteX4" fmla="*/ 3944579 w 3944579"/>
                <a:gd name="connsiteY4" fmla="*/ 1656181 h 1840201"/>
                <a:gd name="connsiteX5" fmla="*/ 3760559 w 3944579"/>
                <a:gd name="connsiteY5" fmla="*/ 1840201 h 1840201"/>
                <a:gd name="connsiteX6" fmla="*/ 184020 w 3944579"/>
                <a:gd name="connsiteY6" fmla="*/ 1840201 h 1840201"/>
                <a:gd name="connsiteX7" fmla="*/ 0 w 3944579"/>
                <a:gd name="connsiteY7" fmla="*/ 1656181 h 1840201"/>
                <a:gd name="connsiteX8" fmla="*/ 0 w 3944579"/>
                <a:gd name="connsiteY8" fmla="*/ 184020 h 184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4579" h="1840201">
                  <a:moveTo>
                    <a:pt x="0" y="184020"/>
                  </a:moveTo>
                  <a:cubicBezTo>
                    <a:pt x="0" y="82389"/>
                    <a:pt x="82389" y="0"/>
                    <a:pt x="184020" y="0"/>
                  </a:cubicBezTo>
                  <a:lnTo>
                    <a:pt x="3760559" y="0"/>
                  </a:lnTo>
                  <a:cubicBezTo>
                    <a:pt x="3862190" y="0"/>
                    <a:pt x="3944579" y="82389"/>
                    <a:pt x="3944579" y="184020"/>
                  </a:cubicBezTo>
                  <a:lnTo>
                    <a:pt x="3944579" y="1656181"/>
                  </a:lnTo>
                  <a:cubicBezTo>
                    <a:pt x="3944579" y="1757812"/>
                    <a:pt x="3862190" y="1840201"/>
                    <a:pt x="3760559" y="1840201"/>
                  </a:cubicBezTo>
                  <a:lnTo>
                    <a:pt x="184020" y="1840201"/>
                  </a:lnTo>
                  <a:cubicBezTo>
                    <a:pt x="82389" y="1840201"/>
                    <a:pt x="0" y="1757812"/>
                    <a:pt x="0" y="1656181"/>
                  </a:cubicBezTo>
                  <a:lnTo>
                    <a:pt x="0" y="184020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10108" tIns="210108" rIns="210108" bIns="210108" numCol="1" spcCol="1270" anchor="t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100" kern="1200" dirty="0" smtClean="0"/>
                <a:t>ТК ТС</a:t>
              </a:r>
            </a:p>
            <a:p>
              <a:pPr marL="0" lvl="1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3200" b="1" kern="1200" dirty="0" smtClean="0"/>
                <a:t>7</a:t>
              </a:r>
              <a:r>
                <a:rPr lang="ru-RU" sz="3200" kern="1200" dirty="0" smtClean="0"/>
                <a:t> условий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635896" y="2387555"/>
              <a:ext cx="1800199" cy="712116"/>
            </a:xfrm>
            <a:custGeom>
              <a:avLst/>
              <a:gdLst>
                <a:gd name="connsiteX0" fmla="*/ 0 w 1109578"/>
                <a:gd name="connsiteY0" fmla="*/ 142423 h 712116"/>
                <a:gd name="connsiteX1" fmla="*/ 753520 w 1109578"/>
                <a:gd name="connsiteY1" fmla="*/ 142423 h 712116"/>
                <a:gd name="connsiteX2" fmla="*/ 753520 w 1109578"/>
                <a:gd name="connsiteY2" fmla="*/ 0 h 712116"/>
                <a:gd name="connsiteX3" fmla="*/ 1109578 w 1109578"/>
                <a:gd name="connsiteY3" fmla="*/ 356058 h 712116"/>
                <a:gd name="connsiteX4" fmla="*/ 753520 w 1109578"/>
                <a:gd name="connsiteY4" fmla="*/ 712116 h 712116"/>
                <a:gd name="connsiteX5" fmla="*/ 753520 w 1109578"/>
                <a:gd name="connsiteY5" fmla="*/ 569693 h 712116"/>
                <a:gd name="connsiteX6" fmla="*/ 0 w 1109578"/>
                <a:gd name="connsiteY6" fmla="*/ 569693 h 712116"/>
                <a:gd name="connsiteX7" fmla="*/ 0 w 1109578"/>
                <a:gd name="connsiteY7" fmla="*/ 142423 h 71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78" h="712116">
                  <a:moveTo>
                    <a:pt x="0" y="142423"/>
                  </a:moveTo>
                  <a:lnTo>
                    <a:pt x="753520" y="142423"/>
                  </a:lnTo>
                  <a:lnTo>
                    <a:pt x="753520" y="0"/>
                  </a:lnTo>
                  <a:lnTo>
                    <a:pt x="1109578" y="356058"/>
                  </a:lnTo>
                  <a:lnTo>
                    <a:pt x="753520" y="712116"/>
                  </a:lnTo>
                  <a:lnTo>
                    <a:pt x="753520" y="569693"/>
                  </a:lnTo>
                  <a:lnTo>
                    <a:pt x="0" y="569693"/>
                  </a:lnTo>
                  <a:lnTo>
                    <a:pt x="0" y="1424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2423" rIns="213634" bIns="142422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/>
            </a:p>
          </p:txBody>
        </p:sp>
        <p:sp>
          <p:nvSpPr>
            <p:cNvPr id="9" name="Овал 8"/>
            <p:cNvSpPr/>
            <p:nvPr/>
          </p:nvSpPr>
          <p:spPr>
            <a:xfrm>
              <a:off x="5580112" y="1379447"/>
              <a:ext cx="3240000" cy="2870934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5832152" y="3860614"/>
              <a:ext cx="2880000" cy="1594959"/>
            </a:xfrm>
            <a:custGeom>
              <a:avLst/>
              <a:gdLst>
                <a:gd name="connsiteX0" fmla="*/ 0 w 2963620"/>
                <a:gd name="connsiteY0" fmla="*/ 167290 h 1672904"/>
                <a:gd name="connsiteX1" fmla="*/ 167290 w 2963620"/>
                <a:gd name="connsiteY1" fmla="*/ 0 h 1672904"/>
                <a:gd name="connsiteX2" fmla="*/ 2796330 w 2963620"/>
                <a:gd name="connsiteY2" fmla="*/ 0 h 1672904"/>
                <a:gd name="connsiteX3" fmla="*/ 2963620 w 2963620"/>
                <a:gd name="connsiteY3" fmla="*/ 167290 h 1672904"/>
                <a:gd name="connsiteX4" fmla="*/ 2963620 w 2963620"/>
                <a:gd name="connsiteY4" fmla="*/ 1505614 h 1672904"/>
                <a:gd name="connsiteX5" fmla="*/ 2796330 w 2963620"/>
                <a:gd name="connsiteY5" fmla="*/ 1672904 h 1672904"/>
                <a:gd name="connsiteX6" fmla="*/ 167290 w 2963620"/>
                <a:gd name="connsiteY6" fmla="*/ 1672904 h 1672904"/>
                <a:gd name="connsiteX7" fmla="*/ 0 w 2963620"/>
                <a:gd name="connsiteY7" fmla="*/ 1505614 h 1672904"/>
                <a:gd name="connsiteX8" fmla="*/ 0 w 2963620"/>
                <a:gd name="connsiteY8" fmla="*/ 167290 h 167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3620" h="1672904">
                  <a:moveTo>
                    <a:pt x="0" y="167290"/>
                  </a:moveTo>
                  <a:cubicBezTo>
                    <a:pt x="0" y="74898"/>
                    <a:pt x="74898" y="0"/>
                    <a:pt x="167290" y="0"/>
                  </a:cubicBezTo>
                  <a:lnTo>
                    <a:pt x="2796330" y="0"/>
                  </a:lnTo>
                  <a:cubicBezTo>
                    <a:pt x="2888722" y="0"/>
                    <a:pt x="2963620" y="74898"/>
                    <a:pt x="2963620" y="167290"/>
                  </a:cubicBezTo>
                  <a:lnTo>
                    <a:pt x="2963620" y="1505614"/>
                  </a:lnTo>
                  <a:cubicBezTo>
                    <a:pt x="2963620" y="1598006"/>
                    <a:pt x="2888722" y="1672904"/>
                    <a:pt x="2796330" y="1672904"/>
                  </a:cubicBezTo>
                  <a:lnTo>
                    <a:pt x="167290" y="1672904"/>
                  </a:lnTo>
                  <a:cubicBezTo>
                    <a:pt x="74898" y="1672904"/>
                    <a:pt x="0" y="1598006"/>
                    <a:pt x="0" y="1505614"/>
                  </a:cubicBezTo>
                  <a:lnTo>
                    <a:pt x="0" y="167290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5208" tIns="205208" rIns="205208" bIns="205208" numCol="1" spcCol="1270" anchor="t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100" kern="1200" dirty="0" smtClean="0"/>
                <a:t>ТК ЕАЭС</a:t>
              </a:r>
            </a:p>
            <a:p>
              <a:pPr marL="0" lvl="1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3200" b="1" kern="1200" dirty="0" smtClean="0"/>
                <a:t>10</a:t>
              </a:r>
              <a:r>
                <a:rPr lang="ru-RU" sz="3200" kern="1200" dirty="0" smtClean="0"/>
                <a:t> условий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55776" y="219552"/>
            <a:ext cx="440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ПОЛУЧЕНИЯ СТАТУСА УЭО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8885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alpha val="90000"/>
            <a:tint val="40000"/>
            <a:hueOff val="0"/>
            <a:satOff val="0"/>
            <a:lumOff val="0"/>
            <a:alphaOff val="0"/>
          </a:schemeClr>
        </a:lnRef>
        <a:fillRef idx="1">
          <a:schemeClr val="accent1">
            <a:alpha val="90000"/>
            <a:tint val="40000"/>
            <a:hueOff val="0"/>
            <a:satOff val="0"/>
            <a:lumOff val="0"/>
            <a:alphaOff val="0"/>
          </a:schemeClr>
        </a:fillRef>
        <a:effectRef idx="0">
          <a:schemeClr val="accent1">
            <a:alpha val="90000"/>
            <a:tint val="4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14510</TotalTime>
  <Words>1770</Words>
  <Application>Microsoft Office PowerPoint</Application>
  <PresentationFormat>Экран (4:3)</PresentationFormat>
  <Paragraphs>386</Paragraphs>
  <Slides>31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Шашаев Петр Алексеевич</dc:creator>
  <cp:lastModifiedBy>comp</cp:lastModifiedBy>
  <cp:revision>309</cp:revision>
  <cp:lastPrinted>2015-05-29T15:44:48Z</cp:lastPrinted>
  <dcterms:created xsi:type="dcterms:W3CDTF">2015-05-12T09:33:01Z</dcterms:created>
  <dcterms:modified xsi:type="dcterms:W3CDTF">2016-12-06T07:05:33Z</dcterms:modified>
</cp:coreProperties>
</file>